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3"/>
    <p:sldId id="279" r:id="rId4"/>
    <p:sldId id="280" r:id="rId5"/>
    <p:sldId id="259" r:id="rId6"/>
    <p:sldId id="281" r:id="rId7"/>
    <p:sldId id="283" r:id="rId8"/>
    <p:sldId id="282" r:id="rId9"/>
    <p:sldId id="284" r:id="rId10"/>
    <p:sldId id="286" r:id="rId11"/>
    <p:sldId id="285" r:id="rId12"/>
    <p:sldId id="267" r:id="rId13"/>
    <p:sldId id="287" r:id="rId14"/>
    <p:sldId id="263" r:id="rId15"/>
    <p:sldId id="264" r:id="rId16"/>
    <p:sldId id="288" r:id="rId17"/>
    <p:sldId id="289" r:id="rId18"/>
    <p:sldId id="291" r:id="rId19"/>
    <p:sldId id="290" r:id="rId20"/>
    <p:sldId id="292" r:id="rId21"/>
    <p:sldId id="293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E40"/>
    <a:srgbClr val="F7B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72" d="100"/>
          <a:sy n="72" d="100"/>
        </p:scale>
        <p:origin x="1718" y="686"/>
      </p:cViewPr>
      <p:guideLst>
        <p:guide orient="horz" pos="1620"/>
        <p:guide pos="2880"/>
        <p:guide orient="horz" pos="1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wdp>
</file>

<file path=ppt/media/image12.png>
</file>

<file path=ppt/media/image13.wdp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546936" y="2387334"/>
            <a:ext cx="44839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Business Report 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57989" y="3115423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5702935" y="1755201"/>
            <a:ext cx="335407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800">
                <a:solidFill>
                  <a:srgbClr val="F7B801"/>
                </a:solidFill>
                <a:latin typeface="+mj-lt"/>
              </a:rPr>
              <a:t>TEMPLATE</a:t>
            </a:r>
            <a:endParaRPr lang="en-US" altLang="zh-CN" sz="4800">
              <a:solidFill>
                <a:srgbClr val="F7B801"/>
              </a:solidFill>
              <a:latin typeface="+mj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8632369" y="133936"/>
            <a:ext cx="349820" cy="3498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8277744" y="133936"/>
            <a:ext cx="779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LOGO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343895" y="3683649"/>
            <a:ext cx="296333" cy="296333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6607948" y="3677927"/>
            <a:ext cx="65722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Name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7695661" y="3683649"/>
            <a:ext cx="296333" cy="296333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7984513" y="3677927"/>
            <a:ext cx="109410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202X/12/21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7757890" y="3748869"/>
            <a:ext cx="165161" cy="165892"/>
            <a:chOff x="5394325" y="3578225"/>
            <a:chExt cx="358775" cy="360363"/>
          </a:xfrm>
          <a:solidFill>
            <a:schemeClr val="bg1"/>
          </a:solidFill>
        </p:grpSpPr>
        <p:sp>
          <p:nvSpPr>
            <p:cNvPr id="44" name="AutoShape 18"/>
            <p:cNvSpPr/>
            <p:nvPr/>
          </p:nvSpPr>
          <p:spPr bwMode="auto">
            <a:xfrm>
              <a:off x="5394325" y="3578225"/>
              <a:ext cx="358775" cy="360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5" name="AutoShape 19"/>
            <p:cNvSpPr/>
            <p:nvPr/>
          </p:nvSpPr>
          <p:spPr bwMode="auto">
            <a:xfrm>
              <a:off x="5472113" y="3713163"/>
              <a:ext cx="46037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20"/>
            <p:cNvSpPr/>
            <p:nvPr/>
          </p:nvSpPr>
          <p:spPr bwMode="auto">
            <a:xfrm>
              <a:off x="5472113" y="3770313"/>
              <a:ext cx="46037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7" name="AutoShape 21"/>
            <p:cNvSpPr/>
            <p:nvPr/>
          </p:nvSpPr>
          <p:spPr bwMode="auto">
            <a:xfrm>
              <a:off x="5472113" y="3825875"/>
              <a:ext cx="46037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8" name="AutoShape 22"/>
            <p:cNvSpPr/>
            <p:nvPr/>
          </p:nvSpPr>
          <p:spPr bwMode="auto">
            <a:xfrm>
              <a:off x="5551488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23"/>
            <p:cNvSpPr/>
            <p:nvPr/>
          </p:nvSpPr>
          <p:spPr bwMode="auto">
            <a:xfrm>
              <a:off x="5551488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0" name="AutoShape 24"/>
            <p:cNvSpPr/>
            <p:nvPr/>
          </p:nvSpPr>
          <p:spPr bwMode="auto">
            <a:xfrm>
              <a:off x="5551488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1" name="AutoShape 25"/>
            <p:cNvSpPr/>
            <p:nvPr/>
          </p:nvSpPr>
          <p:spPr bwMode="auto">
            <a:xfrm>
              <a:off x="5630863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2" name="AutoShape 26"/>
            <p:cNvSpPr/>
            <p:nvPr/>
          </p:nvSpPr>
          <p:spPr bwMode="auto">
            <a:xfrm>
              <a:off x="5630863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3" name="AutoShape 27"/>
            <p:cNvSpPr/>
            <p:nvPr/>
          </p:nvSpPr>
          <p:spPr bwMode="auto">
            <a:xfrm>
              <a:off x="5630863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54" name="Freeform 5"/>
          <p:cNvSpPr>
            <a:spLocks noEditPoints="1"/>
          </p:cNvSpPr>
          <p:nvPr/>
        </p:nvSpPr>
        <p:spPr bwMode="auto">
          <a:xfrm>
            <a:off x="6414362" y="3703228"/>
            <a:ext cx="153988" cy="257175"/>
          </a:xfrm>
          <a:custGeom>
            <a:avLst/>
            <a:gdLst>
              <a:gd name="T0" fmla="*/ 340 w 381"/>
              <a:gd name="T1" fmla="*/ 360 h 645"/>
              <a:gd name="T2" fmla="*/ 41 w 381"/>
              <a:gd name="T3" fmla="*/ 360 h 645"/>
              <a:gd name="T4" fmla="*/ 6 w 381"/>
              <a:gd name="T5" fmla="*/ 328 h 645"/>
              <a:gd name="T6" fmla="*/ 1 w 381"/>
              <a:gd name="T7" fmla="*/ 273 h 645"/>
              <a:gd name="T8" fmla="*/ 19 w 381"/>
              <a:gd name="T9" fmla="*/ 254 h 645"/>
              <a:gd name="T10" fmla="*/ 362 w 381"/>
              <a:gd name="T11" fmla="*/ 254 h 645"/>
              <a:gd name="T12" fmla="*/ 380 w 381"/>
              <a:gd name="T13" fmla="*/ 273 h 645"/>
              <a:gd name="T14" fmla="*/ 375 w 381"/>
              <a:gd name="T15" fmla="*/ 328 h 645"/>
              <a:gd name="T16" fmla="*/ 340 w 381"/>
              <a:gd name="T17" fmla="*/ 360 h 645"/>
              <a:gd name="T18" fmla="*/ 337 w 381"/>
              <a:gd name="T19" fmla="*/ 378 h 645"/>
              <a:gd name="T20" fmla="*/ 44 w 381"/>
              <a:gd name="T21" fmla="*/ 378 h 645"/>
              <a:gd name="T22" fmla="*/ 79 w 381"/>
              <a:gd name="T23" fmla="*/ 645 h 645"/>
              <a:gd name="T24" fmla="*/ 302 w 381"/>
              <a:gd name="T25" fmla="*/ 645 h 645"/>
              <a:gd name="T26" fmla="*/ 337 w 381"/>
              <a:gd name="T27" fmla="*/ 378 h 645"/>
              <a:gd name="T28" fmla="*/ 192 w 381"/>
              <a:gd name="T29" fmla="*/ 120 h 645"/>
              <a:gd name="T30" fmla="*/ 252 w 381"/>
              <a:gd name="T31" fmla="*/ 60 h 645"/>
              <a:gd name="T32" fmla="*/ 192 w 381"/>
              <a:gd name="T33" fmla="*/ 0 h 645"/>
              <a:gd name="T34" fmla="*/ 132 w 381"/>
              <a:gd name="T35" fmla="*/ 60 h 645"/>
              <a:gd name="T36" fmla="*/ 192 w 381"/>
              <a:gd name="T37" fmla="*/ 120 h 645"/>
              <a:gd name="T38" fmla="*/ 328 w 381"/>
              <a:gd name="T39" fmla="*/ 236 h 645"/>
              <a:gd name="T40" fmla="*/ 315 w 381"/>
              <a:gd name="T41" fmla="*/ 177 h 645"/>
              <a:gd name="T42" fmla="*/ 285 w 381"/>
              <a:gd name="T43" fmla="*/ 149 h 645"/>
              <a:gd name="T44" fmla="*/ 231 w 381"/>
              <a:gd name="T45" fmla="*/ 141 h 645"/>
              <a:gd name="T46" fmla="*/ 205 w 381"/>
              <a:gd name="T47" fmla="*/ 202 h 645"/>
              <a:gd name="T48" fmla="*/ 201 w 381"/>
              <a:gd name="T49" fmla="*/ 172 h 645"/>
              <a:gd name="T50" fmla="*/ 200 w 381"/>
              <a:gd name="T51" fmla="*/ 170 h 645"/>
              <a:gd name="T52" fmla="*/ 185 w 381"/>
              <a:gd name="T53" fmla="*/ 170 h 645"/>
              <a:gd name="T54" fmla="*/ 183 w 381"/>
              <a:gd name="T55" fmla="*/ 172 h 645"/>
              <a:gd name="T56" fmla="*/ 180 w 381"/>
              <a:gd name="T57" fmla="*/ 202 h 645"/>
              <a:gd name="T58" fmla="*/ 153 w 381"/>
              <a:gd name="T59" fmla="*/ 141 h 645"/>
              <a:gd name="T60" fmla="*/ 100 w 381"/>
              <a:gd name="T61" fmla="*/ 149 h 645"/>
              <a:gd name="T62" fmla="*/ 69 w 381"/>
              <a:gd name="T63" fmla="*/ 177 h 645"/>
              <a:gd name="T64" fmla="*/ 56 w 381"/>
              <a:gd name="T65" fmla="*/ 236 h 645"/>
              <a:gd name="T66" fmla="*/ 328 w 381"/>
              <a:gd name="T67" fmla="*/ 236 h 645"/>
              <a:gd name="T68" fmla="*/ 174 w 381"/>
              <a:gd name="T69" fmla="*/ 143 h 645"/>
              <a:gd name="T70" fmla="*/ 181 w 381"/>
              <a:gd name="T71" fmla="*/ 159 h 645"/>
              <a:gd name="T72" fmla="*/ 192 w 381"/>
              <a:gd name="T73" fmla="*/ 162 h 645"/>
              <a:gd name="T74" fmla="*/ 203 w 381"/>
              <a:gd name="T75" fmla="*/ 159 h 645"/>
              <a:gd name="T76" fmla="*/ 211 w 381"/>
              <a:gd name="T77" fmla="*/ 143 h 645"/>
              <a:gd name="T78" fmla="*/ 192 w 381"/>
              <a:gd name="T79" fmla="*/ 136 h 645"/>
              <a:gd name="T80" fmla="*/ 174 w 381"/>
              <a:gd name="T81" fmla="*/ 143 h 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81" h="645">
                <a:moveTo>
                  <a:pt x="340" y="360"/>
                </a:moveTo>
                <a:cubicBezTo>
                  <a:pt x="41" y="360"/>
                  <a:pt x="41" y="360"/>
                  <a:pt x="41" y="360"/>
                </a:cubicBezTo>
                <a:cubicBezTo>
                  <a:pt x="23" y="360"/>
                  <a:pt x="7" y="346"/>
                  <a:pt x="6" y="328"/>
                </a:cubicBezTo>
                <a:cubicBezTo>
                  <a:pt x="1" y="273"/>
                  <a:pt x="1" y="273"/>
                  <a:pt x="1" y="273"/>
                </a:cubicBezTo>
                <a:cubicBezTo>
                  <a:pt x="0" y="263"/>
                  <a:pt x="8" y="254"/>
                  <a:pt x="19" y="254"/>
                </a:cubicBezTo>
                <a:cubicBezTo>
                  <a:pt x="362" y="254"/>
                  <a:pt x="362" y="254"/>
                  <a:pt x="362" y="254"/>
                </a:cubicBezTo>
                <a:cubicBezTo>
                  <a:pt x="373" y="254"/>
                  <a:pt x="381" y="263"/>
                  <a:pt x="380" y="273"/>
                </a:cubicBezTo>
                <a:cubicBezTo>
                  <a:pt x="375" y="328"/>
                  <a:pt x="375" y="328"/>
                  <a:pt x="375" y="328"/>
                </a:cubicBezTo>
                <a:cubicBezTo>
                  <a:pt x="374" y="346"/>
                  <a:pt x="359" y="360"/>
                  <a:pt x="340" y="360"/>
                </a:cubicBezTo>
                <a:close/>
                <a:moveTo>
                  <a:pt x="337" y="378"/>
                </a:moveTo>
                <a:cubicBezTo>
                  <a:pt x="44" y="378"/>
                  <a:pt x="44" y="378"/>
                  <a:pt x="44" y="378"/>
                </a:cubicBezTo>
                <a:cubicBezTo>
                  <a:pt x="79" y="645"/>
                  <a:pt x="79" y="645"/>
                  <a:pt x="79" y="645"/>
                </a:cubicBezTo>
                <a:cubicBezTo>
                  <a:pt x="302" y="645"/>
                  <a:pt x="302" y="645"/>
                  <a:pt x="302" y="645"/>
                </a:cubicBezTo>
                <a:lnTo>
                  <a:pt x="337" y="378"/>
                </a:lnTo>
                <a:close/>
                <a:moveTo>
                  <a:pt x="192" y="120"/>
                </a:moveTo>
                <a:cubicBezTo>
                  <a:pt x="225" y="120"/>
                  <a:pt x="252" y="93"/>
                  <a:pt x="252" y="60"/>
                </a:cubicBezTo>
                <a:cubicBezTo>
                  <a:pt x="252" y="27"/>
                  <a:pt x="225" y="0"/>
                  <a:pt x="192" y="0"/>
                </a:cubicBezTo>
                <a:cubicBezTo>
                  <a:pt x="159" y="0"/>
                  <a:pt x="132" y="27"/>
                  <a:pt x="132" y="60"/>
                </a:cubicBezTo>
                <a:cubicBezTo>
                  <a:pt x="132" y="93"/>
                  <a:pt x="159" y="120"/>
                  <a:pt x="192" y="120"/>
                </a:cubicBezTo>
                <a:close/>
                <a:moveTo>
                  <a:pt x="328" y="236"/>
                </a:moveTo>
                <a:cubicBezTo>
                  <a:pt x="315" y="177"/>
                  <a:pt x="315" y="177"/>
                  <a:pt x="315" y="177"/>
                </a:cubicBezTo>
                <a:cubicBezTo>
                  <a:pt x="312" y="162"/>
                  <a:pt x="300" y="151"/>
                  <a:pt x="285" y="149"/>
                </a:cubicBezTo>
                <a:cubicBezTo>
                  <a:pt x="231" y="141"/>
                  <a:pt x="231" y="141"/>
                  <a:pt x="231" y="141"/>
                </a:cubicBezTo>
                <a:cubicBezTo>
                  <a:pt x="205" y="202"/>
                  <a:pt x="205" y="202"/>
                  <a:pt x="205" y="202"/>
                </a:cubicBezTo>
                <a:cubicBezTo>
                  <a:pt x="201" y="172"/>
                  <a:pt x="201" y="172"/>
                  <a:pt x="201" y="172"/>
                </a:cubicBezTo>
                <a:cubicBezTo>
                  <a:pt x="201" y="171"/>
                  <a:pt x="201" y="170"/>
                  <a:pt x="200" y="170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4" y="170"/>
                  <a:pt x="183" y="171"/>
                  <a:pt x="183" y="172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53" y="141"/>
                  <a:pt x="153" y="141"/>
                  <a:pt x="153" y="141"/>
                </a:cubicBezTo>
                <a:cubicBezTo>
                  <a:pt x="100" y="149"/>
                  <a:pt x="100" y="149"/>
                  <a:pt x="100" y="149"/>
                </a:cubicBezTo>
                <a:cubicBezTo>
                  <a:pt x="84" y="151"/>
                  <a:pt x="72" y="162"/>
                  <a:pt x="69" y="177"/>
                </a:cubicBezTo>
                <a:cubicBezTo>
                  <a:pt x="56" y="236"/>
                  <a:pt x="56" y="236"/>
                  <a:pt x="56" y="236"/>
                </a:cubicBezTo>
                <a:lnTo>
                  <a:pt x="328" y="236"/>
                </a:lnTo>
                <a:close/>
                <a:moveTo>
                  <a:pt x="174" y="143"/>
                </a:moveTo>
                <a:cubicBezTo>
                  <a:pt x="174" y="149"/>
                  <a:pt x="178" y="156"/>
                  <a:pt x="181" y="159"/>
                </a:cubicBezTo>
                <a:cubicBezTo>
                  <a:pt x="184" y="162"/>
                  <a:pt x="188" y="162"/>
                  <a:pt x="192" y="162"/>
                </a:cubicBezTo>
                <a:cubicBezTo>
                  <a:pt x="196" y="162"/>
                  <a:pt x="200" y="162"/>
                  <a:pt x="203" y="159"/>
                </a:cubicBezTo>
                <a:cubicBezTo>
                  <a:pt x="206" y="156"/>
                  <a:pt x="211" y="149"/>
                  <a:pt x="211" y="143"/>
                </a:cubicBezTo>
                <a:cubicBezTo>
                  <a:pt x="211" y="137"/>
                  <a:pt x="199" y="136"/>
                  <a:pt x="192" y="136"/>
                </a:cubicBezTo>
                <a:cubicBezTo>
                  <a:pt x="185" y="136"/>
                  <a:pt x="174" y="137"/>
                  <a:pt x="174" y="1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/>
          <p:nvPr/>
        </p:nvSpPr>
        <p:spPr>
          <a:xfrm>
            <a:off x="135663" y="1283975"/>
            <a:ext cx="4076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2"/>
                </a:solidFill>
                <a:latin typeface="+mj-lt"/>
              </a:rPr>
              <a:t>PERFORMANCE DISPLAY</a:t>
            </a:r>
            <a:endParaRPr lang="en-US" altLang="zh-CN" sz="28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9" name="矩形 38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159472" y="2157062"/>
            <a:ext cx="5337049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40" name="矩形 3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159472" y="377133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1" name="文本框 40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577676" y="3402001"/>
            <a:ext cx="129012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50,000</a:t>
            </a:r>
            <a:endParaRPr lang="en-US" altLang="zh-CN" sz="2400"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2" name="矩形 41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2445472" y="377133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3" name="文本框 4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2863676" y="3402001"/>
            <a:ext cx="129012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80%</a:t>
            </a:r>
            <a:endParaRPr lang="en-US" altLang="zh-CN" sz="2400"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grpSp>
        <p:nvGrpSpPr>
          <p:cNvPr id="44" name="Group 35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GrpSpPr/>
          <p:nvPr/>
        </p:nvGrpSpPr>
        <p:grpSpPr>
          <a:xfrm>
            <a:off x="3298392" y="2987468"/>
            <a:ext cx="420688" cy="354013"/>
            <a:chOff x="4605338" y="3814763"/>
            <a:chExt cx="420688" cy="354013"/>
          </a:xfrm>
          <a:solidFill>
            <a:schemeClr val="tx1"/>
          </a:solidFill>
        </p:grpSpPr>
        <p:sp>
          <p:nvSpPr>
            <p:cNvPr id="45" name="Freeform 32"/>
            <p:cNvSpPr>
              <a:spLocks noEditPoints="1"/>
            </p:cNvSpPr>
            <p:nvPr/>
          </p:nvSpPr>
          <p:spPr bwMode="auto">
            <a:xfrm>
              <a:off x="4605338" y="3814763"/>
              <a:ext cx="420688" cy="354013"/>
            </a:xfrm>
            <a:custGeom>
              <a:avLst/>
              <a:gdLst>
                <a:gd name="T0" fmla="*/ 507 w 548"/>
                <a:gd name="T1" fmla="*/ 0 h 462"/>
                <a:gd name="T2" fmla="*/ 41 w 548"/>
                <a:gd name="T3" fmla="*/ 0 h 462"/>
                <a:gd name="T4" fmla="*/ 0 w 548"/>
                <a:gd name="T5" fmla="*/ 41 h 462"/>
                <a:gd name="T6" fmla="*/ 0 w 548"/>
                <a:gd name="T7" fmla="*/ 369 h 462"/>
                <a:gd name="T8" fmla="*/ 41 w 548"/>
                <a:gd name="T9" fmla="*/ 409 h 462"/>
                <a:gd name="T10" fmla="*/ 226 w 548"/>
                <a:gd name="T11" fmla="*/ 409 h 462"/>
                <a:gd name="T12" fmla="*/ 226 w 548"/>
                <a:gd name="T13" fmla="*/ 416 h 462"/>
                <a:gd name="T14" fmla="*/ 223 w 548"/>
                <a:gd name="T15" fmla="*/ 428 h 462"/>
                <a:gd name="T16" fmla="*/ 177 w 548"/>
                <a:gd name="T17" fmla="*/ 445 h 462"/>
                <a:gd name="T18" fmla="*/ 160 w 548"/>
                <a:gd name="T19" fmla="*/ 449 h 462"/>
                <a:gd name="T20" fmla="*/ 151 w 548"/>
                <a:gd name="T21" fmla="*/ 449 h 462"/>
                <a:gd name="T22" fmla="*/ 142 w 548"/>
                <a:gd name="T23" fmla="*/ 455 h 462"/>
                <a:gd name="T24" fmla="*/ 142 w 548"/>
                <a:gd name="T25" fmla="*/ 455 h 462"/>
                <a:gd name="T26" fmla="*/ 151 w 548"/>
                <a:gd name="T27" fmla="*/ 462 h 462"/>
                <a:gd name="T28" fmla="*/ 397 w 548"/>
                <a:gd name="T29" fmla="*/ 462 h 462"/>
                <a:gd name="T30" fmla="*/ 406 w 548"/>
                <a:gd name="T31" fmla="*/ 455 h 462"/>
                <a:gd name="T32" fmla="*/ 406 w 548"/>
                <a:gd name="T33" fmla="*/ 455 h 462"/>
                <a:gd name="T34" fmla="*/ 402 w 548"/>
                <a:gd name="T35" fmla="*/ 449 h 462"/>
                <a:gd name="T36" fmla="*/ 389 w 548"/>
                <a:gd name="T37" fmla="*/ 448 h 462"/>
                <a:gd name="T38" fmla="*/ 329 w 548"/>
                <a:gd name="T39" fmla="*/ 426 h 462"/>
                <a:gd name="T40" fmla="*/ 322 w 548"/>
                <a:gd name="T41" fmla="*/ 416 h 462"/>
                <a:gd name="T42" fmla="*/ 322 w 548"/>
                <a:gd name="T43" fmla="*/ 409 h 462"/>
                <a:gd name="T44" fmla="*/ 507 w 548"/>
                <a:gd name="T45" fmla="*/ 409 h 462"/>
                <a:gd name="T46" fmla="*/ 548 w 548"/>
                <a:gd name="T47" fmla="*/ 369 h 462"/>
                <a:gd name="T48" fmla="*/ 548 w 548"/>
                <a:gd name="T49" fmla="*/ 41 h 462"/>
                <a:gd name="T50" fmla="*/ 507 w 548"/>
                <a:gd name="T51" fmla="*/ 0 h 462"/>
                <a:gd name="T52" fmla="*/ 510 w 548"/>
                <a:gd name="T53" fmla="*/ 330 h 462"/>
                <a:gd name="T54" fmla="*/ 497 w 548"/>
                <a:gd name="T55" fmla="*/ 344 h 462"/>
                <a:gd name="T56" fmla="*/ 51 w 548"/>
                <a:gd name="T57" fmla="*/ 344 h 462"/>
                <a:gd name="T58" fmla="*/ 38 w 548"/>
                <a:gd name="T59" fmla="*/ 330 h 462"/>
                <a:gd name="T60" fmla="*/ 38 w 548"/>
                <a:gd name="T61" fmla="*/ 50 h 462"/>
                <a:gd name="T62" fmla="*/ 51 w 548"/>
                <a:gd name="T63" fmla="*/ 36 h 462"/>
                <a:gd name="T64" fmla="*/ 497 w 548"/>
                <a:gd name="T65" fmla="*/ 36 h 462"/>
                <a:gd name="T66" fmla="*/ 510 w 548"/>
                <a:gd name="T67" fmla="*/ 50 h 462"/>
                <a:gd name="T68" fmla="*/ 510 w 548"/>
                <a:gd name="T69" fmla="*/ 33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8" h="462">
                  <a:moveTo>
                    <a:pt x="507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91"/>
                    <a:pt x="18" y="409"/>
                    <a:pt x="41" y="409"/>
                  </a:cubicBezTo>
                  <a:cubicBezTo>
                    <a:pt x="226" y="409"/>
                    <a:pt x="226" y="409"/>
                    <a:pt x="226" y="409"/>
                  </a:cubicBezTo>
                  <a:cubicBezTo>
                    <a:pt x="226" y="416"/>
                    <a:pt x="226" y="416"/>
                    <a:pt x="226" y="416"/>
                  </a:cubicBezTo>
                  <a:cubicBezTo>
                    <a:pt x="226" y="419"/>
                    <a:pt x="225" y="425"/>
                    <a:pt x="223" y="428"/>
                  </a:cubicBezTo>
                  <a:cubicBezTo>
                    <a:pt x="177" y="445"/>
                    <a:pt x="177" y="445"/>
                    <a:pt x="177" y="445"/>
                  </a:cubicBezTo>
                  <a:cubicBezTo>
                    <a:pt x="173" y="447"/>
                    <a:pt x="165" y="449"/>
                    <a:pt x="160" y="449"/>
                  </a:cubicBezTo>
                  <a:cubicBezTo>
                    <a:pt x="151" y="449"/>
                    <a:pt x="151" y="449"/>
                    <a:pt x="151" y="449"/>
                  </a:cubicBezTo>
                  <a:cubicBezTo>
                    <a:pt x="146" y="449"/>
                    <a:pt x="142" y="452"/>
                    <a:pt x="142" y="455"/>
                  </a:cubicBezTo>
                  <a:cubicBezTo>
                    <a:pt x="142" y="455"/>
                    <a:pt x="142" y="455"/>
                    <a:pt x="142" y="455"/>
                  </a:cubicBezTo>
                  <a:cubicBezTo>
                    <a:pt x="142" y="459"/>
                    <a:pt x="146" y="462"/>
                    <a:pt x="151" y="462"/>
                  </a:cubicBezTo>
                  <a:cubicBezTo>
                    <a:pt x="397" y="462"/>
                    <a:pt x="397" y="462"/>
                    <a:pt x="397" y="462"/>
                  </a:cubicBezTo>
                  <a:cubicBezTo>
                    <a:pt x="402" y="462"/>
                    <a:pt x="406" y="459"/>
                    <a:pt x="406" y="455"/>
                  </a:cubicBezTo>
                  <a:cubicBezTo>
                    <a:pt x="406" y="455"/>
                    <a:pt x="406" y="455"/>
                    <a:pt x="406" y="455"/>
                  </a:cubicBezTo>
                  <a:cubicBezTo>
                    <a:pt x="406" y="452"/>
                    <a:pt x="404" y="449"/>
                    <a:pt x="402" y="449"/>
                  </a:cubicBezTo>
                  <a:cubicBezTo>
                    <a:pt x="399" y="449"/>
                    <a:pt x="393" y="448"/>
                    <a:pt x="389" y="448"/>
                  </a:cubicBezTo>
                  <a:cubicBezTo>
                    <a:pt x="329" y="426"/>
                    <a:pt x="329" y="426"/>
                    <a:pt x="329" y="426"/>
                  </a:cubicBezTo>
                  <a:cubicBezTo>
                    <a:pt x="325" y="424"/>
                    <a:pt x="322" y="419"/>
                    <a:pt x="322" y="416"/>
                  </a:cubicBezTo>
                  <a:cubicBezTo>
                    <a:pt x="322" y="409"/>
                    <a:pt x="322" y="409"/>
                    <a:pt x="322" y="409"/>
                  </a:cubicBezTo>
                  <a:cubicBezTo>
                    <a:pt x="507" y="409"/>
                    <a:pt x="507" y="409"/>
                    <a:pt x="507" y="409"/>
                  </a:cubicBezTo>
                  <a:cubicBezTo>
                    <a:pt x="530" y="409"/>
                    <a:pt x="548" y="391"/>
                    <a:pt x="548" y="369"/>
                  </a:cubicBezTo>
                  <a:cubicBezTo>
                    <a:pt x="548" y="41"/>
                    <a:pt x="548" y="41"/>
                    <a:pt x="548" y="41"/>
                  </a:cubicBezTo>
                  <a:cubicBezTo>
                    <a:pt x="548" y="18"/>
                    <a:pt x="530" y="0"/>
                    <a:pt x="507" y="0"/>
                  </a:cubicBezTo>
                  <a:close/>
                  <a:moveTo>
                    <a:pt x="510" y="330"/>
                  </a:moveTo>
                  <a:cubicBezTo>
                    <a:pt x="510" y="337"/>
                    <a:pt x="504" y="343"/>
                    <a:pt x="497" y="344"/>
                  </a:cubicBezTo>
                  <a:cubicBezTo>
                    <a:pt x="51" y="344"/>
                    <a:pt x="51" y="344"/>
                    <a:pt x="51" y="344"/>
                  </a:cubicBezTo>
                  <a:cubicBezTo>
                    <a:pt x="44" y="343"/>
                    <a:pt x="38" y="337"/>
                    <a:pt x="38" y="330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42"/>
                    <a:pt x="44" y="36"/>
                    <a:pt x="51" y="36"/>
                  </a:cubicBezTo>
                  <a:cubicBezTo>
                    <a:pt x="497" y="36"/>
                    <a:pt x="497" y="36"/>
                    <a:pt x="497" y="36"/>
                  </a:cubicBezTo>
                  <a:cubicBezTo>
                    <a:pt x="504" y="36"/>
                    <a:pt x="510" y="42"/>
                    <a:pt x="510" y="50"/>
                  </a:cubicBezTo>
                  <a:lnTo>
                    <a:pt x="510" y="3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6" name="Oval 33"/>
            <p:cNvSpPr>
              <a:spLocks noChangeArrowheads="1"/>
            </p:cNvSpPr>
            <p:nvPr/>
          </p:nvSpPr>
          <p:spPr bwMode="auto">
            <a:xfrm>
              <a:off x="4932363" y="4103688"/>
              <a:ext cx="6350" cy="476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7" name="Freeform 34"/>
            <p:cNvSpPr/>
            <p:nvPr/>
          </p:nvSpPr>
          <p:spPr bwMode="auto">
            <a:xfrm>
              <a:off x="4943475" y="4100513"/>
              <a:ext cx="47625" cy="9525"/>
            </a:xfrm>
            <a:custGeom>
              <a:avLst/>
              <a:gdLst>
                <a:gd name="T0" fmla="*/ 63 w 63"/>
                <a:gd name="T1" fmla="*/ 6 h 13"/>
                <a:gd name="T2" fmla="*/ 57 w 63"/>
                <a:gd name="T3" fmla="*/ 13 h 13"/>
                <a:gd name="T4" fmla="*/ 6 w 63"/>
                <a:gd name="T5" fmla="*/ 13 h 13"/>
                <a:gd name="T6" fmla="*/ 0 w 63"/>
                <a:gd name="T7" fmla="*/ 6 h 13"/>
                <a:gd name="T8" fmla="*/ 0 w 63"/>
                <a:gd name="T9" fmla="*/ 6 h 13"/>
                <a:gd name="T10" fmla="*/ 6 w 63"/>
                <a:gd name="T11" fmla="*/ 0 h 13"/>
                <a:gd name="T12" fmla="*/ 57 w 63"/>
                <a:gd name="T13" fmla="*/ 0 h 13"/>
                <a:gd name="T14" fmla="*/ 63 w 63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3">
                  <a:moveTo>
                    <a:pt x="63" y="6"/>
                  </a:moveTo>
                  <a:cubicBezTo>
                    <a:pt x="63" y="10"/>
                    <a:pt x="60" y="13"/>
                    <a:pt x="5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8" name="Freeform 35"/>
            <p:cNvSpPr/>
            <p:nvPr/>
          </p:nvSpPr>
          <p:spPr bwMode="auto">
            <a:xfrm>
              <a:off x="4922838" y="3875088"/>
              <a:ext cx="34925" cy="166688"/>
            </a:xfrm>
            <a:custGeom>
              <a:avLst/>
              <a:gdLst>
                <a:gd name="T0" fmla="*/ 45 w 45"/>
                <a:gd name="T1" fmla="*/ 193 h 216"/>
                <a:gd name="T2" fmla="*/ 22 w 45"/>
                <a:gd name="T3" fmla="*/ 216 h 216"/>
                <a:gd name="T4" fmla="*/ 22 w 45"/>
                <a:gd name="T5" fmla="*/ 216 h 216"/>
                <a:gd name="T6" fmla="*/ 0 w 45"/>
                <a:gd name="T7" fmla="*/ 193 h 216"/>
                <a:gd name="T8" fmla="*/ 0 w 45"/>
                <a:gd name="T9" fmla="*/ 23 h 216"/>
                <a:gd name="T10" fmla="*/ 22 w 45"/>
                <a:gd name="T11" fmla="*/ 0 h 216"/>
                <a:gd name="T12" fmla="*/ 22 w 45"/>
                <a:gd name="T13" fmla="*/ 0 h 216"/>
                <a:gd name="T14" fmla="*/ 45 w 45"/>
                <a:gd name="T15" fmla="*/ 23 h 216"/>
                <a:gd name="T16" fmla="*/ 45 w 45"/>
                <a:gd name="T17" fmla="*/ 19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216">
                  <a:moveTo>
                    <a:pt x="45" y="193"/>
                  </a:moveTo>
                  <a:cubicBezTo>
                    <a:pt x="45" y="206"/>
                    <a:pt x="35" y="216"/>
                    <a:pt x="22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10" y="216"/>
                    <a:pt x="0" y="206"/>
                    <a:pt x="0" y="19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9" name="Freeform 36"/>
            <p:cNvSpPr/>
            <p:nvPr/>
          </p:nvSpPr>
          <p:spPr bwMode="auto">
            <a:xfrm>
              <a:off x="4860925" y="3903663"/>
              <a:ext cx="34925" cy="138113"/>
            </a:xfrm>
            <a:custGeom>
              <a:avLst/>
              <a:gdLst>
                <a:gd name="T0" fmla="*/ 45 w 45"/>
                <a:gd name="T1" fmla="*/ 157 h 180"/>
                <a:gd name="T2" fmla="*/ 23 w 45"/>
                <a:gd name="T3" fmla="*/ 180 h 180"/>
                <a:gd name="T4" fmla="*/ 23 w 45"/>
                <a:gd name="T5" fmla="*/ 180 h 180"/>
                <a:gd name="T6" fmla="*/ 0 w 45"/>
                <a:gd name="T7" fmla="*/ 157 h 180"/>
                <a:gd name="T8" fmla="*/ 0 w 45"/>
                <a:gd name="T9" fmla="*/ 23 h 180"/>
                <a:gd name="T10" fmla="*/ 23 w 45"/>
                <a:gd name="T11" fmla="*/ 0 h 180"/>
                <a:gd name="T12" fmla="*/ 23 w 45"/>
                <a:gd name="T13" fmla="*/ 0 h 180"/>
                <a:gd name="T14" fmla="*/ 45 w 45"/>
                <a:gd name="T15" fmla="*/ 23 h 180"/>
                <a:gd name="T16" fmla="*/ 45 w 45"/>
                <a:gd name="T17" fmla="*/ 1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80">
                  <a:moveTo>
                    <a:pt x="45" y="157"/>
                  </a:moveTo>
                  <a:cubicBezTo>
                    <a:pt x="45" y="170"/>
                    <a:pt x="35" y="180"/>
                    <a:pt x="23" y="180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10" y="180"/>
                    <a:pt x="0" y="170"/>
                    <a:pt x="0" y="15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0" name="Freeform 37"/>
            <p:cNvSpPr/>
            <p:nvPr/>
          </p:nvSpPr>
          <p:spPr bwMode="auto">
            <a:xfrm>
              <a:off x="4799013" y="3930650"/>
              <a:ext cx="33338" cy="111125"/>
            </a:xfrm>
            <a:custGeom>
              <a:avLst/>
              <a:gdLst>
                <a:gd name="T0" fmla="*/ 44 w 44"/>
                <a:gd name="T1" fmla="*/ 121 h 144"/>
                <a:gd name="T2" fmla="*/ 22 w 44"/>
                <a:gd name="T3" fmla="*/ 144 h 144"/>
                <a:gd name="T4" fmla="*/ 22 w 44"/>
                <a:gd name="T5" fmla="*/ 144 h 144"/>
                <a:gd name="T6" fmla="*/ 0 w 44"/>
                <a:gd name="T7" fmla="*/ 121 h 144"/>
                <a:gd name="T8" fmla="*/ 0 w 44"/>
                <a:gd name="T9" fmla="*/ 23 h 144"/>
                <a:gd name="T10" fmla="*/ 22 w 44"/>
                <a:gd name="T11" fmla="*/ 0 h 144"/>
                <a:gd name="T12" fmla="*/ 22 w 44"/>
                <a:gd name="T13" fmla="*/ 0 h 144"/>
                <a:gd name="T14" fmla="*/ 44 w 44"/>
                <a:gd name="T15" fmla="*/ 23 h 144"/>
                <a:gd name="T16" fmla="*/ 44 w 44"/>
                <a:gd name="T17" fmla="*/ 12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144">
                  <a:moveTo>
                    <a:pt x="44" y="121"/>
                  </a:moveTo>
                  <a:cubicBezTo>
                    <a:pt x="44" y="134"/>
                    <a:pt x="34" y="144"/>
                    <a:pt x="22" y="144"/>
                  </a:cubicBezTo>
                  <a:cubicBezTo>
                    <a:pt x="22" y="144"/>
                    <a:pt x="22" y="144"/>
                    <a:pt x="22" y="144"/>
                  </a:cubicBezTo>
                  <a:cubicBezTo>
                    <a:pt x="10" y="144"/>
                    <a:pt x="0" y="134"/>
                    <a:pt x="0" y="1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4" y="0"/>
                    <a:pt x="44" y="10"/>
                    <a:pt x="44" y="23"/>
                  </a:cubicBezTo>
                  <a:lnTo>
                    <a:pt x="44" y="1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1" name="Freeform 38"/>
            <p:cNvSpPr/>
            <p:nvPr/>
          </p:nvSpPr>
          <p:spPr bwMode="auto">
            <a:xfrm>
              <a:off x="4737100" y="3959225"/>
              <a:ext cx="34925" cy="82550"/>
            </a:xfrm>
            <a:custGeom>
              <a:avLst/>
              <a:gdLst>
                <a:gd name="T0" fmla="*/ 45 w 45"/>
                <a:gd name="T1" fmla="*/ 85 h 108"/>
                <a:gd name="T2" fmla="*/ 22 w 45"/>
                <a:gd name="T3" fmla="*/ 108 h 108"/>
                <a:gd name="T4" fmla="*/ 22 w 45"/>
                <a:gd name="T5" fmla="*/ 108 h 108"/>
                <a:gd name="T6" fmla="*/ 0 w 45"/>
                <a:gd name="T7" fmla="*/ 85 h 108"/>
                <a:gd name="T8" fmla="*/ 0 w 45"/>
                <a:gd name="T9" fmla="*/ 23 h 108"/>
                <a:gd name="T10" fmla="*/ 22 w 45"/>
                <a:gd name="T11" fmla="*/ 0 h 108"/>
                <a:gd name="T12" fmla="*/ 22 w 45"/>
                <a:gd name="T13" fmla="*/ 0 h 108"/>
                <a:gd name="T14" fmla="*/ 45 w 45"/>
                <a:gd name="T15" fmla="*/ 23 h 108"/>
                <a:gd name="T16" fmla="*/ 45 w 45"/>
                <a:gd name="T17" fmla="*/ 8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08">
                  <a:moveTo>
                    <a:pt x="45" y="85"/>
                  </a:moveTo>
                  <a:cubicBezTo>
                    <a:pt x="45" y="98"/>
                    <a:pt x="35" y="108"/>
                    <a:pt x="22" y="108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10" y="108"/>
                    <a:pt x="0" y="98"/>
                    <a:pt x="0" y="8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2" name="Freeform 39"/>
            <p:cNvSpPr/>
            <p:nvPr/>
          </p:nvSpPr>
          <p:spPr bwMode="auto">
            <a:xfrm>
              <a:off x="4675188" y="3986213"/>
              <a:ext cx="33338" cy="55563"/>
            </a:xfrm>
            <a:custGeom>
              <a:avLst/>
              <a:gdLst>
                <a:gd name="T0" fmla="*/ 45 w 45"/>
                <a:gd name="T1" fmla="*/ 49 h 72"/>
                <a:gd name="T2" fmla="*/ 23 w 45"/>
                <a:gd name="T3" fmla="*/ 72 h 72"/>
                <a:gd name="T4" fmla="*/ 23 w 45"/>
                <a:gd name="T5" fmla="*/ 72 h 72"/>
                <a:gd name="T6" fmla="*/ 0 w 45"/>
                <a:gd name="T7" fmla="*/ 49 h 72"/>
                <a:gd name="T8" fmla="*/ 0 w 45"/>
                <a:gd name="T9" fmla="*/ 23 h 72"/>
                <a:gd name="T10" fmla="*/ 23 w 45"/>
                <a:gd name="T11" fmla="*/ 0 h 72"/>
                <a:gd name="T12" fmla="*/ 23 w 45"/>
                <a:gd name="T13" fmla="*/ 0 h 72"/>
                <a:gd name="T14" fmla="*/ 45 w 45"/>
                <a:gd name="T15" fmla="*/ 23 h 72"/>
                <a:gd name="T16" fmla="*/ 45 w 45"/>
                <a:gd name="T1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72">
                  <a:moveTo>
                    <a:pt x="45" y="49"/>
                  </a:moveTo>
                  <a:cubicBezTo>
                    <a:pt x="45" y="62"/>
                    <a:pt x="35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10" y="72"/>
                    <a:pt x="0" y="62"/>
                    <a:pt x="0" y="4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</p:grpSp>
      <p:grpSp>
        <p:nvGrpSpPr>
          <p:cNvPr id="53" name="Group 24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GrpSpPr/>
          <p:nvPr/>
        </p:nvGrpSpPr>
        <p:grpSpPr>
          <a:xfrm>
            <a:off x="981692" y="2933489"/>
            <a:ext cx="447675" cy="341313"/>
            <a:chOff x="2908300" y="2946400"/>
            <a:chExt cx="447675" cy="341313"/>
          </a:xfrm>
          <a:solidFill>
            <a:schemeClr val="tx1"/>
          </a:solidFill>
        </p:grpSpPr>
        <p:sp>
          <p:nvSpPr>
            <p:cNvPr id="54" name="Freeform 227"/>
            <p:cNvSpPr/>
            <p:nvPr/>
          </p:nvSpPr>
          <p:spPr bwMode="auto">
            <a:xfrm>
              <a:off x="2957513" y="2946400"/>
              <a:ext cx="349250" cy="115888"/>
            </a:xfrm>
            <a:custGeom>
              <a:avLst/>
              <a:gdLst>
                <a:gd name="T0" fmla="*/ 0 w 454"/>
                <a:gd name="T1" fmla="*/ 136 h 152"/>
                <a:gd name="T2" fmla="*/ 16 w 454"/>
                <a:gd name="T3" fmla="*/ 119 h 152"/>
                <a:gd name="T4" fmla="*/ 30 w 454"/>
                <a:gd name="T5" fmla="*/ 127 h 152"/>
                <a:gd name="T6" fmla="*/ 141 w 454"/>
                <a:gd name="T7" fmla="*/ 79 h 152"/>
                <a:gd name="T8" fmla="*/ 140 w 454"/>
                <a:gd name="T9" fmla="*/ 75 h 152"/>
                <a:gd name="T10" fmla="*/ 157 w 454"/>
                <a:gd name="T11" fmla="*/ 58 h 152"/>
                <a:gd name="T12" fmla="*/ 173 w 454"/>
                <a:gd name="T13" fmla="*/ 75 h 152"/>
                <a:gd name="T14" fmla="*/ 282 w 454"/>
                <a:gd name="T15" fmla="*/ 97 h 152"/>
                <a:gd name="T16" fmla="*/ 297 w 454"/>
                <a:gd name="T17" fmla="*/ 86 h 152"/>
                <a:gd name="T18" fmla="*/ 309 w 454"/>
                <a:gd name="T19" fmla="*/ 92 h 152"/>
                <a:gd name="T20" fmla="*/ 422 w 454"/>
                <a:gd name="T21" fmla="*/ 22 h 152"/>
                <a:gd name="T22" fmla="*/ 421 w 454"/>
                <a:gd name="T23" fmla="*/ 17 h 152"/>
                <a:gd name="T24" fmla="*/ 437 w 454"/>
                <a:gd name="T25" fmla="*/ 0 h 152"/>
                <a:gd name="T26" fmla="*/ 454 w 454"/>
                <a:gd name="T27" fmla="*/ 17 h 152"/>
                <a:gd name="T28" fmla="*/ 437 w 454"/>
                <a:gd name="T29" fmla="*/ 33 h 152"/>
                <a:gd name="T30" fmla="*/ 425 w 454"/>
                <a:gd name="T31" fmla="*/ 27 h 152"/>
                <a:gd name="T32" fmla="*/ 312 w 454"/>
                <a:gd name="T33" fmla="*/ 97 h 152"/>
                <a:gd name="T34" fmla="*/ 313 w 454"/>
                <a:gd name="T35" fmla="*/ 103 h 152"/>
                <a:gd name="T36" fmla="*/ 297 w 454"/>
                <a:gd name="T37" fmla="*/ 119 h 152"/>
                <a:gd name="T38" fmla="*/ 281 w 454"/>
                <a:gd name="T39" fmla="*/ 103 h 152"/>
                <a:gd name="T40" fmla="*/ 172 w 454"/>
                <a:gd name="T41" fmla="*/ 81 h 152"/>
                <a:gd name="T42" fmla="*/ 157 w 454"/>
                <a:gd name="T43" fmla="*/ 91 h 152"/>
                <a:gd name="T44" fmla="*/ 144 w 454"/>
                <a:gd name="T45" fmla="*/ 84 h 152"/>
                <a:gd name="T46" fmla="*/ 32 w 454"/>
                <a:gd name="T47" fmla="*/ 132 h 152"/>
                <a:gd name="T48" fmla="*/ 33 w 454"/>
                <a:gd name="T49" fmla="*/ 136 h 152"/>
                <a:gd name="T50" fmla="*/ 16 w 454"/>
                <a:gd name="T51" fmla="*/ 152 h 152"/>
                <a:gd name="T52" fmla="*/ 0 w 454"/>
                <a:gd name="T53" fmla="*/ 13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4" h="152">
                  <a:moveTo>
                    <a:pt x="0" y="136"/>
                  </a:moveTo>
                  <a:cubicBezTo>
                    <a:pt x="0" y="127"/>
                    <a:pt x="7" y="119"/>
                    <a:pt x="16" y="119"/>
                  </a:cubicBezTo>
                  <a:cubicBezTo>
                    <a:pt x="22" y="119"/>
                    <a:pt x="27" y="122"/>
                    <a:pt x="30" y="127"/>
                  </a:cubicBezTo>
                  <a:cubicBezTo>
                    <a:pt x="141" y="79"/>
                    <a:pt x="141" y="79"/>
                    <a:pt x="141" y="79"/>
                  </a:cubicBezTo>
                  <a:cubicBezTo>
                    <a:pt x="141" y="77"/>
                    <a:pt x="140" y="76"/>
                    <a:pt x="140" y="75"/>
                  </a:cubicBezTo>
                  <a:cubicBezTo>
                    <a:pt x="140" y="66"/>
                    <a:pt x="148" y="58"/>
                    <a:pt x="157" y="58"/>
                  </a:cubicBezTo>
                  <a:cubicBezTo>
                    <a:pt x="166" y="58"/>
                    <a:pt x="173" y="66"/>
                    <a:pt x="173" y="75"/>
                  </a:cubicBezTo>
                  <a:cubicBezTo>
                    <a:pt x="282" y="97"/>
                    <a:pt x="282" y="97"/>
                    <a:pt x="282" y="97"/>
                  </a:cubicBezTo>
                  <a:cubicBezTo>
                    <a:pt x="284" y="91"/>
                    <a:pt x="290" y="86"/>
                    <a:pt x="297" y="86"/>
                  </a:cubicBezTo>
                  <a:cubicBezTo>
                    <a:pt x="302" y="86"/>
                    <a:pt x="306" y="88"/>
                    <a:pt x="309" y="92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21" y="20"/>
                    <a:pt x="421" y="18"/>
                    <a:pt x="421" y="17"/>
                  </a:cubicBezTo>
                  <a:cubicBezTo>
                    <a:pt x="421" y="8"/>
                    <a:pt x="428" y="0"/>
                    <a:pt x="437" y="0"/>
                  </a:cubicBezTo>
                  <a:cubicBezTo>
                    <a:pt x="446" y="0"/>
                    <a:pt x="454" y="8"/>
                    <a:pt x="454" y="17"/>
                  </a:cubicBezTo>
                  <a:cubicBezTo>
                    <a:pt x="454" y="26"/>
                    <a:pt x="446" y="33"/>
                    <a:pt x="437" y="33"/>
                  </a:cubicBezTo>
                  <a:cubicBezTo>
                    <a:pt x="432" y="33"/>
                    <a:pt x="428" y="31"/>
                    <a:pt x="425" y="2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9"/>
                    <a:pt x="313" y="101"/>
                    <a:pt x="313" y="103"/>
                  </a:cubicBezTo>
                  <a:cubicBezTo>
                    <a:pt x="313" y="112"/>
                    <a:pt x="306" y="119"/>
                    <a:pt x="297" y="119"/>
                  </a:cubicBezTo>
                  <a:cubicBezTo>
                    <a:pt x="288" y="119"/>
                    <a:pt x="281" y="112"/>
                    <a:pt x="281" y="10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0" y="87"/>
                    <a:pt x="164" y="91"/>
                    <a:pt x="157" y="91"/>
                  </a:cubicBezTo>
                  <a:cubicBezTo>
                    <a:pt x="151" y="91"/>
                    <a:pt x="147" y="88"/>
                    <a:pt x="144" y="84"/>
                  </a:cubicBezTo>
                  <a:cubicBezTo>
                    <a:pt x="32" y="132"/>
                    <a:pt x="32" y="132"/>
                    <a:pt x="32" y="132"/>
                  </a:cubicBezTo>
                  <a:cubicBezTo>
                    <a:pt x="33" y="134"/>
                    <a:pt x="33" y="134"/>
                    <a:pt x="33" y="136"/>
                  </a:cubicBezTo>
                  <a:cubicBezTo>
                    <a:pt x="33" y="145"/>
                    <a:pt x="26" y="152"/>
                    <a:pt x="16" y="152"/>
                  </a:cubicBezTo>
                  <a:cubicBezTo>
                    <a:pt x="7" y="152"/>
                    <a:pt x="0" y="145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5" name="Freeform 228"/>
            <p:cNvSpPr/>
            <p:nvPr/>
          </p:nvSpPr>
          <p:spPr bwMode="auto">
            <a:xfrm>
              <a:off x="2908300" y="2987675"/>
              <a:ext cx="447675" cy="300038"/>
            </a:xfrm>
            <a:custGeom>
              <a:avLst/>
              <a:gdLst>
                <a:gd name="T0" fmla="*/ 568 w 581"/>
                <a:gd name="T1" fmla="*/ 367 h 392"/>
                <a:gd name="T2" fmla="*/ 550 w 581"/>
                <a:gd name="T3" fmla="*/ 367 h 392"/>
                <a:gd name="T4" fmla="*/ 550 w 581"/>
                <a:gd name="T5" fmla="*/ 32 h 392"/>
                <a:gd name="T6" fmla="*/ 518 w 581"/>
                <a:gd name="T7" fmla="*/ 0 h 392"/>
                <a:gd name="T8" fmla="*/ 483 w 581"/>
                <a:gd name="T9" fmla="*/ 0 h 392"/>
                <a:gd name="T10" fmla="*/ 451 w 581"/>
                <a:gd name="T11" fmla="*/ 32 h 392"/>
                <a:gd name="T12" fmla="*/ 451 w 581"/>
                <a:gd name="T13" fmla="*/ 367 h 392"/>
                <a:gd name="T14" fmla="*/ 410 w 581"/>
                <a:gd name="T15" fmla="*/ 367 h 392"/>
                <a:gd name="T16" fmla="*/ 410 w 581"/>
                <a:gd name="T17" fmla="*/ 120 h 392"/>
                <a:gd name="T18" fmla="*/ 379 w 581"/>
                <a:gd name="T19" fmla="*/ 88 h 392"/>
                <a:gd name="T20" fmla="*/ 343 w 581"/>
                <a:gd name="T21" fmla="*/ 88 h 392"/>
                <a:gd name="T22" fmla="*/ 311 w 581"/>
                <a:gd name="T23" fmla="*/ 120 h 392"/>
                <a:gd name="T24" fmla="*/ 311 w 581"/>
                <a:gd name="T25" fmla="*/ 367 h 392"/>
                <a:gd name="T26" fmla="*/ 270 w 581"/>
                <a:gd name="T27" fmla="*/ 367 h 392"/>
                <a:gd name="T28" fmla="*/ 270 w 581"/>
                <a:gd name="T29" fmla="*/ 92 h 392"/>
                <a:gd name="T30" fmla="*/ 239 w 581"/>
                <a:gd name="T31" fmla="*/ 61 h 392"/>
                <a:gd name="T32" fmla="*/ 203 w 581"/>
                <a:gd name="T33" fmla="*/ 61 h 392"/>
                <a:gd name="T34" fmla="*/ 171 w 581"/>
                <a:gd name="T35" fmla="*/ 92 h 392"/>
                <a:gd name="T36" fmla="*/ 171 w 581"/>
                <a:gd name="T37" fmla="*/ 367 h 392"/>
                <a:gd name="T38" fmla="*/ 131 w 581"/>
                <a:gd name="T39" fmla="*/ 367 h 392"/>
                <a:gd name="T40" fmla="*/ 131 w 581"/>
                <a:gd name="T41" fmla="*/ 160 h 392"/>
                <a:gd name="T42" fmla="*/ 99 w 581"/>
                <a:gd name="T43" fmla="*/ 128 h 392"/>
                <a:gd name="T44" fmla="*/ 63 w 581"/>
                <a:gd name="T45" fmla="*/ 128 h 392"/>
                <a:gd name="T46" fmla="*/ 32 w 581"/>
                <a:gd name="T47" fmla="*/ 160 h 392"/>
                <a:gd name="T48" fmla="*/ 32 w 581"/>
                <a:gd name="T49" fmla="*/ 367 h 392"/>
                <a:gd name="T50" fmla="*/ 11 w 581"/>
                <a:gd name="T51" fmla="*/ 367 h 392"/>
                <a:gd name="T52" fmla="*/ 0 w 581"/>
                <a:gd name="T53" fmla="*/ 378 h 392"/>
                <a:gd name="T54" fmla="*/ 0 w 581"/>
                <a:gd name="T55" fmla="*/ 381 h 392"/>
                <a:gd name="T56" fmla="*/ 11 w 581"/>
                <a:gd name="T57" fmla="*/ 392 h 392"/>
                <a:gd name="T58" fmla="*/ 568 w 581"/>
                <a:gd name="T59" fmla="*/ 392 h 392"/>
                <a:gd name="T60" fmla="*/ 581 w 581"/>
                <a:gd name="T61" fmla="*/ 381 h 392"/>
                <a:gd name="T62" fmla="*/ 581 w 581"/>
                <a:gd name="T63" fmla="*/ 378 h 392"/>
                <a:gd name="T64" fmla="*/ 568 w 581"/>
                <a:gd name="T65" fmla="*/ 367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1" h="392">
                  <a:moveTo>
                    <a:pt x="568" y="367"/>
                  </a:moveTo>
                  <a:cubicBezTo>
                    <a:pt x="550" y="367"/>
                    <a:pt x="550" y="367"/>
                    <a:pt x="550" y="367"/>
                  </a:cubicBezTo>
                  <a:cubicBezTo>
                    <a:pt x="550" y="32"/>
                    <a:pt x="550" y="32"/>
                    <a:pt x="550" y="32"/>
                  </a:cubicBezTo>
                  <a:cubicBezTo>
                    <a:pt x="550" y="14"/>
                    <a:pt x="536" y="0"/>
                    <a:pt x="518" y="0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65" y="0"/>
                    <a:pt x="451" y="14"/>
                    <a:pt x="451" y="32"/>
                  </a:cubicBezTo>
                  <a:cubicBezTo>
                    <a:pt x="451" y="367"/>
                    <a:pt x="451" y="367"/>
                    <a:pt x="451" y="367"/>
                  </a:cubicBezTo>
                  <a:cubicBezTo>
                    <a:pt x="410" y="367"/>
                    <a:pt x="410" y="367"/>
                    <a:pt x="410" y="367"/>
                  </a:cubicBezTo>
                  <a:cubicBezTo>
                    <a:pt x="410" y="120"/>
                    <a:pt x="410" y="120"/>
                    <a:pt x="410" y="120"/>
                  </a:cubicBezTo>
                  <a:cubicBezTo>
                    <a:pt x="410" y="102"/>
                    <a:pt x="396" y="88"/>
                    <a:pt x="379" y="88"/>
                  </a:cubicBezTo>
                  <a:cubicBezTo>
                    <a:pt x="343" y="88"/>
                    <a:pt x="343" y="88"/>
                    <a:pt x="343" y="88"/>
                  </a:cubicBezTo>
                  <a:cubicBezTo>
                    <a:pt x="325" y="88"/>
                    <a:pt x="311" y="102"/>
                    <a:pt x="311" y="120"/>
                  </a:cubicBezTo>
                  <a:cubicBezTo>
                    <a:pt x="311" y="367"/>
                    <a:pt x="311" y="367"/>
                    <a:pt x="311" y="367"/>
                  </a:cubicBezTo>
                  <a:cubicBezTo>
                    <a:pt x="270" y="367"/>
                    <a:pt x="270" y="367"/>
                    <a:pt x="270" y="367"/>
                  </a:cubicBezTo>
                  <a:cubicBezTo>
                    <a:pt x="270" y="92"/>
                    <a:pt x="270" y="92"/>
                    <a:pt x="270" y="92"/>
                  </a:cubicBezTo>
                  <a:cubicBezTo>
                    <a:pt x="270" y="75"/>
                    <a:pt x="256" y="61"/>
                    <a:pt x="239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186" y="61"/>
                    <a:pt x="171" y="75"/>
                    <a:pt x="171" y="92"/>
                  </a:cubicBezTo>
                  <a:cubicBezTo>
                    <a:pt x="171" y="367"/>
                    <a:pt x="171" y="367"/>
                    <a:pt x="171" y="367"/>
                  </a:cubicBezTo>
                  <a:cubicBezTo>
                    <a:pt x="131" y="367"/>
                    <a:pt x="131" y="367"/>
                    <a:pt x="131" y="367"/>
                  </a:cubicBezTo>
                  <a:cubicBezTo>
                    <a:pt x="131" y="160"/>
                    <a:pt x="131" y="160"/>
                    <a:pt x="131" y="160"/>
                  </a:cubicBezTo>
                  <a:cubicBezTo>
                    <a:pt x="131" y="143"/>
                    <a:pt x="117" y="128"/>
                    <a:pt x="99" y="128"/>
                  </a:cubicBezTo>
                  <a:cubicBezTo>
                    <a:pt x="63" y="128"/>
                    <a:pt x="63" y="128"/>
                    <a:pt x="63" y="128"/>
                  </a:cubicBezTo>
                  <a:cubicBezTo>
                    <a:pt x="46" y="128"/>
                    <a:pt x="32" y="143"/>
                    <a:pt x="32" y="160"/>
                  </a:cubicBezTo>
                  <a:cubicBezTo>
                    <a:pt x="32" y="367"/>
                    <a:pt x="32" y="367"/>
                    <a:pt x="32" y="367"/>
                  </a:cubicBezTo>
                  <a:cubicBezTo>
                    <a:pt x="11" y="367"/>
                    <a:pt x="11" y="367"/>
                    <a:pt x="11" y="367"/>
                  </a:cubicBezTo>
                  <a:cubicBezTo>
                    <a:pt x="4" y="367"/>
                    <a:pt x="0" y="372"/>
                    <a:pt x="0" y="37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0" y="387"/>
                    <a:pt x="4" y="392"/>
                    <a:pt x="11" y="392"/>
                  </a:cubicBezTo>
                  <a:cubicBezTo>
                    <a:pt x="568" y="392"/>
                    <a:pt x="568" y="392"/>
                    <a:pt x="568" y="392"/>
                  </a:cubicBezTo>
                  <a:cubicBezTo>
                    <a:pt x="575" y="392"/>
                    <a:pt x="581" y="387"/>
                    <a:pt x="581" y="381"/>
                  </a:cubicBezTo>
                  <a:cubicBezTo>
                    <a:pt x="581" y="378"/>
                    <a:pt x="581" y="378"/>
                    <a:pt x="581" y="378"/>
                  </a:cubicBezTo>
                  <a:cubicBezTo>
                    <a:pt x="581" y="372"/>
                    <a:pt x="575" y="367"/>
                    <a:pt x="568" y="3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5290184" y="0"/>
            <a:ext cx="3857625" cy="51435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417859" y="0"/>
            <a:ext cx="72614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箭头连接符 2"/>
          <p:cNvCxnSpPr/>
          <p:nvPr/>
        </p:nvCxnSpPr>
        <p:spPr>
          <a:xfrm>
            <a:off x="-819807" y="2571750"/>
            <a:ext cx="10363200" cy="0"/>
          </a:xfrm>
          <a:prstGeom prst="straightConnector1">
            <a:avLst/>
          </a:prstGeom>
          <a:ln>
            <a:solidFill>
              <a:srgbClr val="3C3E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3218398" y="1208224"/>
            <a:ext cx="2707204" cy="2707204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3721424" y="1675108"/>
            <a:ext cx="1804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bg1"/>
                </a:solidFill>
                <a:latin typeface="+mj-lt"/>
                <a:ea typeface="+mj-ea"/>
              </a:rPr>
              <a:t>58</a:t>
            </a:r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720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28" name="矩形 27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3270085" y="2778797"/>
            <a:ext cx="2707204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</a:rPr>
              <a:t>Lorem ipsum dolor sit amet, consectetuer adipiscing elit.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829008" y="1865051"/>
            <a:ext cx="1393550" cy="1393550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6921442" y="1937258"/>
            <a:ext cx="1393550" cy="1393550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457293" y="3813942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tx1">
                  <a:lumMod val="95000"/>
                  <a:lumOff val="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文本框 36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704893" y="3406076"/>
            <a:ext cx="1631171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8" name="矩形 3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6560179" y="382469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tx1">
                  <a:lumMod val="95000"/>
                  <a:lumOff val="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9" name="文本框 38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6807779" y="3416827"/>
            <a:ext cx="1631171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5" name="文本框 14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618214" y="2085843"/>
            <a:ext cx="1804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30</a:t>
            </a:r>
            <a:r>
              <a:rPr lang="en-US" altLang="zh-CN" sz="2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480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6" name="文本框 15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6807779" y="2163292"/>
            <a:ext cx="1804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28</a:t>
            </a:r>
            <a:r>
              <a:rPr lang="en-US" altLang="zh-CN" sz="2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4800">
              <a:solidFill>
                <a:schemeClr val="bg1"/>
              </a:solidFill>
              <a:latin typeface="+mj-lt"/>
              <a:ea typeface="+mj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129937" y="2347098"/>
            <a:ext cx="495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Summarize Experience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03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95036" y="496086"/>
            <a:ext cx="2169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SUMMARIZE 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EXPERIENCE</a:t>
            </a:r>
            <a:endParaRPr lang="en-US" altLang="zh-CN" sz="2400">
              <a:latin typeface="+mj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95036" y="1498791"/>
            <a:ext cx="4463802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94564" y="1412235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293495" y="2899546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744543" y="2836849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</a:t>
            </a:r>
            <a:endParaRPr lang="en-US" altLang="zh-CN" sz="1600">
              <a:latin typeface="+mj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44543" y="3097618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88425" y="3897331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739473" y="383463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39473" y="4095403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5" name="AutoShape 112"/>
          <p:cNvSpPr/>
          <p:nvPr/>
        </p:nvSpPr>
        <p:spPr bwMode="auto">
          <a:xfrm>
            <a:off x="376027" y="3985520"/>
            <a:ext cx="266617" cy="26544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12408" y="2964526"/>
            <a:ext cx="182604" cy="26618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94592" y="496086"/>
            <a:ext cx="8754843" cy="1924778"/>
          </a:xfrm>
          <a:prstGeom prst="rect">
            <a:avLst/>
          </a:prstGeom>
          <a:noFill/>
          <a:ln w="28575"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r="27170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 rot="2700000" flipH="1">
            <a:off x="3292414" y="1489476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3237186" y="1460938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3237186" y="1460938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62597" y="205676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SUMMARIZE EXPERIENCE</a:t>
            </a:r>
            <a:endParaRPr lang="en-US" altLang="zh-CN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3494689" y="1681654"/>
            <a:ext cx="2154621" cy="2154621"/>
          </a:xfrm>
          <a:prstGeom prst="ellipse">
            <a:avLst/>
          </a:prstGeom>
          <a:solidFill>
            <a:schemeClr val="bg1"/>
          </a:solidFill>
          <a:ln w="76200"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927173" y="1133621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2370860" y="2403304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2872645" y="3677982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5423401" y="3707504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996802" y="2403303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398775" y="1133621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395169" y="991210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30932" y="1215733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-248506" y="2249308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-12743" y="2473831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9785" y="3673751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05548" y="389827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266197" y="992952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266197" y="121747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754787" y="2249308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754787" y="2473831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266197" y="3595882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266197" y="382040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grpSp>
        <p:nvGrpSpPr>
          <p:cNvPr id="27" name="Group 112"/>
          <p:cNvGrpSpPr/>
          <p:nvPr/>
        </p:nvGrpSpPr>
        <p:grpSpPr>
          <a:xfrm>
            <a:off x="5649310" y="3940047"/>
            <a:ext cx="270189" cy="253130"/>
            <a:chOff x="5368132" y="3540125"/>
            <a:chExt cx="465138" cy="43576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1" name="AutoShape 112"/>
          <p:cNvSpPr/>
          <p:nvPr/>
        </p:nvSpPr>
        <p:spPr bwMode="auto">
          <a:xfrm>
            <a:off x="6221802" y="2623995"/>
            <a:ext cx="270628" cy="26943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661758" y="1354186"/>
            <a:ext cx="185352" cy="270189"/>
            <a:chOff x="2528974" y="2863357"/>
            <a:chExt cx="246811" cy="35977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6" name="Group 124"/>
          <p:cNvGrpSpPr/>
          <p:nvPr/>
        </p:nvGrpSpPr>
        <p:grpSpPr>
          <a:xfrm>
            <a:off x="3096697" y="3919986"/>
            <a:ext cx="270190" cy="227309"/>
            <a:chOff x="5368132" y="2625725"/>
            <a:chExt cx="465138" cy="39131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7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8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2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582696" y="2631525"/>
            <a:ext cx="269728" cy="269728"/>
            <a:chOff x="319143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8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9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3146247" y="1376607"/>
            <a:ext cx="269728" cy="269728"/>
            <a:chOff x="247310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2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3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49505" y="1761641"/>
            <a:ext cx="2003518" cy="2003518"/>
          </a:xfrm>
          <a:prstGeom prst="ellipse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748597" y="1408386"/>
            <a:ext cx="6290300" cy="223870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62597" y="205676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SUMMARIZE EXPERIENCE</a:t>
            </a:r>
            <a:endParaRPr lang="en-US" altLang="zh-CN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973"/>
          <a:stretch>
            <a:fillRect/>
          </a:stretch>
        </p:blipFill>
        <p:spPr>
          <a:xfrm>
            <a:off x="105102" y="1182413"/>
            <a:ext cx="4811161" cy="367336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5034597" y="1631203"/>
            <a:ext cx="2169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SUMMARIZE 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EXPERIENCE</a:t>
            </a:r>
            <a:endParaRPr lang="en-US" altLang="zh-CN" sz="2400">
              <a:latin typeface="+mj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034597" y="2633908"/>
            <a:ext cx="4004300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5134125" y="2547352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5034597" y="3747001"/>
            <a:ext cx="40043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034597" y="4320601"/>
            <a:ext cx="40043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8120" y="1182413"/>
            <a:ext cx="1742099" cy="367336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950675" y="2347098"/>
            <a:ext cx="4134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WORK PROGRAM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04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WORK PROGRAM</a:t>
            </a:r>
            <a:endParaRPr lang="en-US" altLang="zh-CN"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Group 77"/>
          <p:cNvGrpSpPr/>
          <p:nvPr/>
        </p:nvGrpSpPr>
        <p:grpSpPr bwMode="auto">
          <a:xfrm>
            <a:off x="6566118" y="2414095"/>
            <a:ext cx="1155217" cy="1125396"/>
            <a:chOff x="695" y="892"/>
            <a:chExt cx="336" cy="338"/>
          </a:xfrm>
          <a:solidFill>
            <a:srgbClr val="3C3E40"/>
          </a:solidFill>
        </p:grpSpPr>
        <p:sp>
          <p:nvSpPr>
            <p:cNvPr id="16" name="Oval 79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Oval 80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8" name="Group 81"/>
          <p:cNvGrpSpPr/>
          <p:nvPr/>
        </p:nvGrpSpPr>
        <p:grpSpPr bwMode="auto">
          <a:xfrm>
            <a:off x="4827806" y="2414095"/>
            <a:ext cx="1155216" cy="1125396"/>
            <a:chOff x="695" y="892"/>
            <a:chExt cx="336" cy="338"/>
          </a:xfrm>
          <a:solidFill>
            <a:srgbClr val="F7B801"/>
          </a:solidFill>
        </p:grpSpPr>
        <p:sp>
          <p:nvSpPr>
            <p:cNvPr id="22" name="Oval 83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Oval 84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6" name="Group 73"/>
          <p:cNvGrpSpPr/>
          <p:nvPr/>
        </p:nvGrpSpPr>
        <p:grpSpPr bwMode="auto">
          <a:xfrm>
            <a:off x="3100606" y="2414095"/>
            <a:ext cx="1155216" cy="1125396"/>
            <a:chOff x="695" y="892"/>
            <a:chExt cx="336" cy="338"/>
          </a:xfrm>
          <a:solidFill>
            <a:srgbClr val="3C3E40"/>
          </a:solidFill>
        </p:grpSpPr>
        <p:sp>
          <p:nvSpPr>
            <p:cNvPr id="31" name="Oval 75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Oval 76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" name="Group 69"/>
          <p:cNvGrpSpPr/>
          <p:nvPr/>
        </p:nvGrpSpPr>
        <p:grpSpPr bwMode="auto">
          <a:xfrm>
            <a:off x="1371818" y="2414095"/>
            <a:ext cx="1155217" cy="1125396"/>
            <a:chOff x="695" y="892"/>
            <a:chExt cx="336" cy="338"/>
          </a:xfrm>
          <a:solidFill>
            <a:srgbClr val="F7B801"/>
          </a:solidFill>
        </p:grpSpPr>
        <p:sp>
          <p:nvSpPr>
            <p:cNvPr id="39" name="Oval 71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Oval 72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1" name="Freeform 43"/>
          <p:cNvSpPr/>
          <p:nvPr/>
        </p:nvSpPr>
        <p:spPr bwMode="auto">
          <a:xfrm>
            <a:off x="1035269" y="2963370"/>
            <a:ext cx="1824038" cy="915988"/>
          </a:xfrm>
          <a:custGeom>
            <a:avLst/>
            <a:gdLst>
              <a:gd name="T0" fmla="*/ 342 w 683"/>
              <a:gd name="T1" fmla="*/ 305 h 342"/>
              <a:gd name="T2" fmla="*/ 37 w 683"/>
              <a:gd name="T3" fmla="*/ 0 h 342"/>
              <a:gd name="T4" fmla="*/ 0 w 683"/>
              <a:gd name="T5" fmla="*/ 0 h 342"/>
              <a:gd name="T6" fmla="*/ 342 w 683"/>
              <a:gd name="T7" fmla="*/ 342 h 342"/>
              <a:gd name="T8" fmla="*/ 683 w 683"/>
              <a:gd name="T9" fmla="*/ 0 h 342"/>
              <a:gd name="T10" fmla="*/ 646 w 683"/>
              <a:gd name="T11" fmla="*/ 0 h 342"/>
              <a:gd name="T12" fmla="*/ 342 w 683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2">
                <a:moveTo>
                  <a:pt x="342" y="305"/>
                </a:moveTo>
                <a:cubicBezTo>
                  <a:pt x="173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0" y="342"/>
                  <a:pt x="683" y="189"/>
                  <a:pt x="683" y="0"/>
                </a:cubicBezTo>
                <a:cubicBezTo>
                  <a:pt x="646" y="0"/>
                  <a:pt x="646" y="0"/>
                  <a:pt x="646" y="0"/>
                </a:cubicBezTo>
                <a:cubicBezTo>
                  <a:pt x="646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Line 44"/>
          <p:cNvSpPr>
            <a:spLocks noChangeShapeType="1"/>
          </p:cNvSpPr>
          <p:nvPr/>
        </p:nvSpPr>
        <p:spPr bwMode="auto">
          <a:xfrm flipV="1">
            <a:off x="1949669" y="2095008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3" name="Freeform 47"/>
          <p:cNvSpPr/>
          <p:nvPr/>
        </p:nvSpPr>
        <p:spPr bwMode="auto">
          <a:xfrm>
            <a:off x="2760882" y="2048970"/>
            <a:ext cx="1827212" cy="914400"/>
          </a:xfrm>
          <a:custGeom>
            <a:avLst/>
            <a:gdLst>
              <a:gd name="T0" fmla="*/ 342 w 684"/>
              <a:gd name="T1" fmla="*/ 37 h 341"/>
              <a:gd name="T2" fmla="*/ 647 w 684"/>
              <a:gd name="T3" fmla="*/ 341 h 341"/>
              <a:gd name="T4" fmla="*/ 684 w 684"/>
              <a:gd name="T5" fmla="*/ 341 h 341"/>
              <a:gd name="T6" fmla="*/ 342 w 684"/>
              <a:gd name="T7" fmla="*/ 0 h 341"/>
              <a:gd name="T8" fmla="*/ 0 w 684"/>
              <a:gd name="T9" fmla="*/ 341 h 341"/>
              <a:gd name="T10" fmla="*/ 37 w 684"/>
              <a:gd name="T11" fmla="*/ 341 h 341"/>
              <a:gd name="T12" fmla="*/ 342 w 684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1">
                <a:moveTo>
                  <a:pt x="342" y="37"/>
                </a:moveTo>
                <a:cubicBezTo>
                  <a:pt x="511" y="37"/>
                  <a:pt x="647" y="173"/>
                  <a:pt x="647" y="341"/>
                </a:cubicBezTo>
                <a:cubicBezTo>
                  <a:pt x="684" y="341"/>
                  <a:pt x="684" y="341"/>
                  <a:pt x="684" y="341"/>
                </a:cubicBezTo>
                <a:cubicBezTo>
                  <a:pt x="684" y="153"/>
                  <a:pt x="531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4" y="37"/>
                  <a:pt x="342" y="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Freeform 51"/>
          <p:cNvSpPr/>
          <p:nvPr/>
        </p:nvSpPr>
        <p:spPr bwMode="auto">
          <a:xfrm>
            <a:off x="4488082" y="2963370"/>
            <a:ext cx="1827212" cy="915988"/>
          </a:xfrm>
          <a:custGeom>
            <a:avLst/>
            <a:gdLst>
              <a:gd name="T0" fmla="*/ 342 w 684"/>
              <a:gd name="T1" fmla="*/ 305 h 342"/>
              <a:gd name="T2" fmla="*/ 37 w 684"/>
              <a:gd name="T3" fmla="*/ 0 h 342"/>
              <a:gd name="T4" fmla="*/ 0 w 684"/>
              <a:gd name="T5" fmla="*/ 0 h 342"/>
              <a:gd name="T6" fmla="*/ 342 w 684"/>
              <a:gd name="T7" fmla="*/ 342 h 342"/>
              <a:gd name="T8" fmla="*/ 684 w 684"/>
              <a:gd name="T9" fmla="*/ 0 h 342"/>
              <a:gd name="T10" fmla="*/ 647 w 684"/>
              <a:gd name="T11" fmla="*/ 0 h 342"/>
              <a:gd name="T12" fmla="*/ 342 w 684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2">
                <a:moveTo>
                  <a:pt x="342" y="305"/>
                </a:moveTo>
                <a:cubicBezTo>
                  <a:pt x="174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1" y="342"/>
                  <a:pt x="684" y="189"/>
                  <a:pt x="684" y="0"/>
                </a:cubicBezTo>
                <a:cubicBezTo>
                  <a:pt x="647" y="0"/>
                  <a:pt x="647" y="0"/>
                  <a:pt x="647" y="0"/>
                </a:cubicBezTo>
                <a:cubicBezTo>
                  <a:pt x="647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Freeform 55"/>
          <p:cNvSpPr/>
          <p:nvPr/>
        </p:nvSpPr>
        <p:spPr bwMode="auto">
          <a:xfrm>
            <a:off x="6216869" y="2048970"/>
            <a:ext cx="1824038" cy="914400"/>
          </a:xfrm>
          <a:custGeom>
            <a:avLst/>
            <a:gdLst>
              <a:gd name="T0" fmla="*/ 341 w 683"/>
              <a:gd name="T1" fmla="*/ 37 h 341"/>
              <a:gd name="T2" fmla="*/ 646 w 683"/>
              <a:gd name="T3" fmla="*/ 341 h 341"/>
              <a:gd name="T4" fmla="*/ 683 w 683"/>
              <a:gd name="T5" fmla="*/ 341 h 341"/>
              <a:gd name="T6" fmla="*/ 341 w 683"/>
              <a:gd name="T7" fmla="*/ 0 h 341"/>
              <a:gd name="T8" fmla="*/ 0 w 683"/>
              <a:gd name="T9" fmla="*/ 341 h 341"/>
              <a:gd name="T10" fmla="*/ 37 w 683"/>
              <a:gd name="T11" fmla="*/ 341 h 341"/>
              <a:gd name="T12" fmla="*/ 341 w 683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1">
                <a:moveTo>
                  <a:pt x="341" y="37"/>
                </a:moveTo>
                <a:cubicBezTo>
                  <a:pt x="510" y="37"/>
                  <a:pt x="646" y="173"/>
                  <a:pt x="646" y="341"/>
                </a:cubicBezTo>
                <a:cubicBezTo>
                  <a:pt x="683" y="341"/>
                  <a:pt x="683" y="341"/>
                  <a:pt x="683" y="341"/>
                </a:cubicBezTo>
                <a:cubicBezTo>
                  <a:pt x="683" y="153"/>
                  <a:pt x="530" y="0"/>
                  <a:pt x="341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3" y="37"/>
                  <a:pt x="341" y="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Line 85"/>
          <p:cNvSpPr>
            <a:spLocks noChangeShapeType="1"/>
          </p:cNvSpPr>
          <p:nvPr/>
        </p:nvSpPr>
        <p:spPr bwMode="auto">
          <a:xfrm flipV="1">
            <a:off x="5415182" y="2095008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5" name="Line 86"/>
          <p:cNvSpPr>
            <a:spLocks noChangeShapeType="1"/>
          </p:cNvSpPr>
          <p:nvPr/>
        </p:nvSpPr>
        <p:spPr bwMode="auto">
          <a:xfrm flipV="1">
            <a:off x="3678457" y="3541220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headEnd type="oval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6" name="Line 87"/>
          <p:cNvSpPr>
            <a:spLocks noChangeShapeType="1"/>
          </p:cNvSpPr>
          <p:nvPr/>
        </p:nvSpPr>
        <p:spPr bwMode="auto">
          <a:xfrm flipV="1">
            <a:off x="7143969" y="3541220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headEnd type="oval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979691" y="90084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828811" y="120733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2677915" y="3895827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527035" y="4202313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4341377" y="90084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190497" y="120733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173992" y="389885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6023112" y="420534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AutoShape 59"/>
          <p:cNvSpPr/>
          <p:nvPr/>
        </p:nvSpPr>
        <p:spPr bwMode="auto">
          <a:xfrm>
            <a:off x="6944737" y="2809577"/>
            <a:ext cx="360362" cy="35877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5" name="Group 124"/>
          <p:cNvGrpSpPr/>
          <p:nvPr/>
        </p:nvGrpSpPr>
        <p:grpSpPr>
          <a:xfrm>
            <a:off x="5232400" y="2837624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494112" y="2809382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47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8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737444" y="2809382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5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4572000" y="0"/>
            <a:ext cx="3857625" cy="5143500"/>
          </a:xfrm>
          <a:prstGeom prst="rect">
            <a:avLst/>
          </a:prstGeom>
        </p:spPr>
      </p:pic>
      <p:sp>
        <p:nvSpPr>
          <p:cNvPr id="20" name="椭圆 1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3926940" y="1963203"/>
            <a:ext cx="1290120" cy="12901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AutoShape 5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 bwMode="auto">
          <a:xfrm>
            <a:off x="4174870" y="2225883"/>
            <a:ext cx="694794" cy="691734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82338" y="140652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06056" y="1745082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WORK PROGRAM</a:t>
            </a:r>
            <a:endParaRPr lang="en-US" altLang="zh-CN"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882338" y="2756697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06056" y="3095251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58620" y="404725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82338" y="4385813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grpSp>
        <p:nvGrpSpPr>
          <p:cNvPr id="15" name="Group 124"/>
          <p:cNvGrpSpPr/>
          <p:nvPr/>
        </p:nvGrpSpPr>
        <p:grpSpPr>
          <a:xfrm>
            <a:off x="356201" y="4047259"/>
            <a:ext cx="359779" cy="302680"/>
            <a:chOff x="5368132" y="2625725"/>
            <a:chExt cx="465138" cy="39131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95662" y="2768808"/>
            <a:ext cx="359165" cy="359165"/>
            <a:chOff x="319143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2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3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5663" y="1453608"/>
            <a:ext cx="359165" cy="359165"/>
            <a:chOff x="247310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9" b="46971"/>
          <a:stretch>
            <a:fillRect/>
          </a:stretch>
        </p:blipFill>
        <p:spPr>
          <a:xfrm>
            <a:off x="0" y="-1"/>
            <a:ext cx="9144000" cy="2697481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+mj-lt"/>
              </a:rPr>
              <a:t>WORK PROGRAM</a:t>
            </a:r>
            <a:endParaRPr lang="en-US" altLang="zh-CN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462597" y="3026977"/>
            <a:ext cx="1774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WORK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PROGRAM</a:t>
            </a:r>
            <a:endParaRPr lang="en-US" altLang="zh-CN" sz="2400">
              <a:latin typeface="+mj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62597" y="4029682"/>
            <a:ext cx="4004300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562125" y="3943126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886404" y="3295351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5337452" y="3232654"/>
            <a:ext cx="2009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337452" y="3493423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881334" y="4293136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5332382" y="4230439"/>
            <a:ext cx="2163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332382" y="4491208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3" name="AutoShape 112"/>
          <p:cNvSpPr/>
          <p:nvPr/>
        </p:nvSpPr>
        <p:spPr bwMode="auto">
          <a:xfrm>
            <a:off x="4968936" y="4381325"/>
            <a:ext cx="266617" cy="26544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5005317" y="3360331"/>
            <a:ext cx="182604" cy="26618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7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1201210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4" name="椭圆 3"/>
          <p:cNvSpPr/>
          <p:nvPr/>
        </p:nvSpPr>
        <p:spPr>
          <a:xfrm>
            <a:off x="-1809977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1809977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1969142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779718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3862540" y="1"/>
            <a:ext cx="590749" cy="423680"/>
            <a:chOff x="4470420" y="-7951"/>
            <a:chExt cx="1122770" cy="805240"/>
          </a:xfrm>
          <a:solidFill>
            <a:schemeClr val="accent1"/>
          </a:solidFill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3198078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353832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5810567" y="680515"/>
            <a:ext cx="1023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810567" y="1812381"/>
            <a:ext cx="1023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810567" y="2945488"/>
            <a:ext cx="1023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810567" y="4126774"/>
            <a:ext cx="1023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5810567" y="1049847"/>
            <a:ext cx="2646219" cy="442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80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810567" y="3314820"/>
            <a:ext cx="2646219" cy="442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80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810567" y="2198600"/>
            <a:ext cx="2646219" cy="442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80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810567" y="4496106"/>
            <a:ext cx="2646219" cy="442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80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5271836" y="719011"/>
            <a:ext cx="442622" cy="442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5271836" y="1859144"/>
            <a:ext cx="442622" cy="442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5271836" y="2999277"/>
            <a:ext cx="442622" cy="442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5271836" y="4139411"/>
            <a:ext cx="442622" cy="442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446748" y="2471630"/>
            <a:ext cx="47918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2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THANK YOU FOR WATCHING</a:t>
            </a:r>
            <a:endParaRPr lang="en-US" altLang="zh-CN" sz="2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72000" y="3021554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343895" y="3683649"/>
            <a:ext cx="296333" cy="296333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585343" y="3677927"/>
            <a:ext cx="702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Panda</a:t>
            </a:r>
            <a:endParaRPr lang="zh-CN" alt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7695661" y="3683649"/>
            <a:ext cx="296333" cy="296333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8063887" y="3677927"/>
            <a:ext cx="93535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202X/X/X</a:t>
            </a:r>
            <a:endParaRPr lang="en-US" sz="1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757890" y="3748869"/>
            <a:ext cx="165161" cy="165892"/>
            <a:chOff x="5394325" y="3578225"/>
            <a:chExt cx="358775" cy="360363"/>
          </a:xfrm>
          <a:solidFill>
            <a:schemeClr val="bg1"/>
          </a:solidFill>
        </p:grpSpPr>
        <p:sp>
          <p:nvSpPr>
            <p:cNvPr id="13" name="AutoShape 18"/>
            <p:cNvSpPr/>
            <p:nvPr/>
          </p:nvSpPr>
          <p:spPr bwMode="auto">
            <a:xfrm>
              <a:off x="5394325" y="3578225"/>
              <a:ext cx="358775" cy="360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19"/>
            <p:cNvSpPr/>
            <p:nvPr/>
          </p:nvSpPr>
          <p:spPr bwMode="auto">
            <a:xfrm>
              <a:off x="5472113" y="3713163"/>
              <a:ext cx="46037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20"/>
            <p:cNvSpPr/>
            <p:nvPr/>
          </p:nvSpPr>
          <p:spPr bwMode="auto">
            <a:xfrm>
              <a:off x="5472113" y="3770313"/>
              <a:ext cx="46037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6" name="AutoShape 21"/>
            <p:cNvSpPr/>
            <p:nvPr/>
          </p:nvSpPr>
          <p:spPr bwMode="auto">
            <a:xfrm>
              <a:off x="5472113" y="3825875"/>
              <a:ext cx="46037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22"/>
            <p:cNvSpPr/>
            <p:nvPr/>
          </p:nvSpPr>
          <p:spPr bwMode="auto">
            <a:xfrm>
              <a:off x="5551488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23"/>
            <p:cNvSpPr/>
            <p:nvPr/>
          </p:nvSpPr>
          <p:spPr bwMode="auto">
            <a:xfrm>
              <a:off x="5551488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9" name="AutoShape 24"/>
            <p:cNvSpPr/>
            <p:nvPr/>
          </p:nvSpPr>
          <p:spPr bwMode="auto">
            <a:xfrm>
              <a:off x="5551488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0" name="AutoShape 25"/>
            <p:cNvSpPr/>
            <p:nvPr/>
          </p:nvSpPr>
          <p:spPr bwMode="auto">
            <a:xfrm>
              <a:off x="5630863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1" name="AutoShape 26"/>
            <p:cNvSpPr/>
            <p:nvPr/>
          </p:nvSpPr>
          <p:spPr bwMode="auto">
            <a:xfrm>
              <a:off x="5630863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2" name="AutoShape 27"/>
            <p:cNvSpPr/>
            <p:nvPr/>
          </p:nvSpPr>
          <p:spPr bwMode="auto">
            <a:xfrm>
              <a:off x="5630863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4" name="Freeform 5"/>
          <p:cNvSpPr>
            <a:spLocks noEditPoints="1"/>
          </p:cNvSpPr>
          <p:nvPr/>
        </p:nvSpPr>
        <p:spPr bwMode="auto">
          <a:xfrm>
            <a:off x="6414362" y="3703228"/>
            <a:ext cx="153988" cy="257175"/>
          </a:xfrm>
          <a:custGeom>
            <a:avLst/>
            <a:gdLst>
              <a:gd name="T0" fmla="*/ 340 w 381"/>
              <a:gd name="T1" fmla="*/ 360 h 645"/>
              <a:gd name="T2" fmla="*/ 41 w 381"/>
              <a:gd name="T3" fmla="*/ 360 h 645"/>
              <a:gd name="T4" fmla="*/ 6 w 381"/>
              <a:gd name="T5" fmla="*/ 328 h 645"/>
              <a:gd name="T6" fmla="*/ 1 w 381"/>
              <a:gd name="T7" fmla="*/ 273 h 645"/>
              <a:gd name="T8" fmla="*/ 19 w 381"/>
              <a:gd name="T9" fmla="*/ 254 h 645"/>
              <a:gd name="T10" fmla="*/ 362 w 381"/>
              <a:gd name="T11" fmla="*/ 254 h 645"/>
              <a:gd name="T12" fmla="*/ 380 w 381"/>
              <a:gd name="T13" fmla="*/ 273 h 645"/>
              <a:gd name="T14" fmla="*/ 375 w 381"/>
              <a:gd name="T15" fmla="*/ 328 h 645"/>
              <a:gd name="T16" fmla="*/ 340 w 381"/>
              <a:gd name="T17" fmla="*/ 360 h 645"/>
              <a:gd name="T18" fmla="*/ 337 w 381"/>
              <a:gd name="T19" fmla="*/ 378 h 645"/>
              <a:gd name="T20" fmla="*/ 44 w 381"/>
              <a:gd name="T21" fmla="*/ 378 h 645"/>
              <a:gd name="T22" fmla="*/ 79 w 381"/>
              <a:gd name="T23" fmla="*/ 645 h 645"/>
              <a:gd name="T24" fmla="*/ 302 w 381"/>
              <a:gd name="T25" fmla="*/ 645 h 645"/>
              <a:gd name="T26" fmla="*/ 337 w 381"/>
              <a:gd name="T27" fmla="*/ 378 h 645"/>
              <a:gd name="T28" fmla="*/ 192 w 381"/>
              <a:gd name="T29" fmla="*/ 120 h 645"/>
              <a:gd name="T30" fmla="*/ 252 w 381"/>
              <a:gd name="T31" fmla="*/ 60 h 645"/>
              <a:gd name="T32" fmla="*/ 192 w 381"/>
              <a:gd name="T33" fmla="*/ 0 h 645"/>
              <a:gd name="T34" fmla="*/ 132 w 381"/>
              <a:gd name="T35" fmla="*/ 60 h 645"/>
              <a:gd name="T36" fmla="*/ 192 w 381"/>
              <a:gd name="T37" fmla="*/ 120 h 645"/>
              <a:gd name="T38" fmla="*/ 328 w 381"/>
              <a:gd name="T39" fmla="*/ 236 h 645"/>
              <a:gd name="T40" fmla="*/ 315 w 381"/>
              <a:gd name="T41" fmla="*/ 177 h 645"/>
              <a:gd name="T42" fmla="*/ 285 w 381"/>
              <a:gd name="T43" fmla="*/ 149 h 645"/>
              <a:gd name="T44" fmla="*/ 231 w 381"/>
              <a:gd name="T45" fmla="*/ 141 h 645"/>
              <a:gd name="T46" fmla="*/ 205 w 381"/>
              <a:gd name="T47" fmla="*/ 202 h 645"/>
              <a:gd name="T48" fmla="*/ 201 w 381"/>
              <a:gd name="T49" fmla="*/ 172 h 645"/>
              <a:gd name="T50" fmla="*/ 200 w 381"/>
              <a:gd name="T51" fmla="*/ 170 h 645"/>
              <a:gd name="T52" fmla="*/ 185 w 381"/>
              <a:gd name="T53" fmla="*/ 170 h 645"/>
              <a:gd name="T54" fmla="*/ 183 w 381"/>
              <a:gd name="T55" fmla="*/ 172 h 645"/>
              <a:gd name="T56" fmla="*/ 180 w 381"/>
              <a:gd name="T57" fmla="*/ 202 h 645"/>
              <a:gd name="T58" fmla="*/ 153 w 381"/>
              <a:gd name="T59" fmla="*/ 141 h 645"/>
              <a:gd name="T60" fmla="*/ 100 w 381"/>
              <a:gd name="T61" fmla="*/ 149 h 645"/>
              <a:gd name="T62" fmla="*/ 69 w 381"/>
              <a:gd name="T63" fmla="*/ 177 h 645"/>
              <a:gd name="T64" fmla="*/ 56 w 381"/>
              <a:gd name="T65" fmla="*/ 236 h 645"/>
              <a:gd name="T66" fmla="*/ 328 w 381"/>
              <a:gd name="T67" fmla="*/ 236 h 645"/>
              <a:gd name="T68" fmla="*/ 174 w 381"/>
              <a:gd name="T69" fmla="*/ 143 h 645"/>
              <a:gd name="T70" fmla="*/ 181 w 381"/>
              <a:gd name="T71" fmla="*/ 159 h 645"/>
              <a:gd name="T72" fmla="*/ 192 w 381"/>
              <a:gd name="T73" fmla="*/ 162 h 645"/>
              <a:gd name="T74" fmla="*/ 203 w 381"/>
              <a:gd name="T75" fmla="*/ 159 h 645"/>
              <a:gd name="T76" fmla="*/ 211 w 381"/>
              <a:gd name="T77" fmla="*/ 143 h 645"/>
              <a:gd name="T78" fmla="*/ 192 w 381"/>
              <a:gd name="T79" fmla="*/ 136 h 645"/>
              <a:gd name="T80" fmla="*/ 174 w 381"/>
              <a:gd name="T81" fmla="*/ 143 h 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81" h="645">
                <a:moveTo>
                  <a:pt x="340" y="360"/>
                </a:moveTo>
                <a:cubicBezTo>
                  <a:pt x="41" y="360"/>
                  <a:pt x="41" y="360"/>
                  <a:pt x="41" y="360"/>
                </a:cubicBezTo>
                <a:cubicBezTo>
                  <a:pt x="23" y="360"/>
                  <a:pt x="7" y="346"/>
                  <a:pt x="6" y="328"/>
                </a:cubicBezTo>
                <a:cubicBezTo>
                  <a:pt x="1" y="273"/>
                  <a:pt x="1" y="273"/>
                  <a:pt x="1" y="273"/>
                </a:cubicBezTo>
                <a:cubicBezTo>
                  <a:pt x="0" y="263"/>
                  <a:pt x="8" y="254"/>
                  <a:pt x="19" y="254"/>
                </a:cubicBezTo>
                <a:cubicBezTo>
                  <a:pt x="362" y="254"/>
                  <a:pt x="362" y="254"/>
                  <a:pt x="362" y="254"/>
                </a:cubicBezTo>
                <a:cubicBezTo>
                  <a:pt x="373" y="254"/>
                  <a:pt x="381" y="263"/>
                  <a:pt x="380" y="273"/>
                </a:cubicBezTo>
                <a:cubicBezTo>
                  <a:pt x="375" y="328"/>
                  <a:pt x="375" y="328"/>
                  <a:pt x="375" y="328"/>
                </a:cubicBezTo>
                <a:cubicBezTo>
                  <a:pt x="374" y="346"/>
                  <a:pt x="359" y="360"/>
                  <a:pt x="340" y="360"/>
                </a:cubicBezTo>
                <a:close/>
                <a:moveTo>
                  <a:pt x="337" y="378"/>
                </a:moveTo>
                <a:cubicBezTo>
                  <a:pt x="44" y="378"/>
                  <a:pt x="44" y="378"/>
                  <a:pt x="44" y="378"/>
                </a:cubicBezTo>
                <a:cubicBezTo>
                  <a:pt x="79" y="645"/>
                  <a:pt x="79" y="645"/>
                  <a:pt x="79" y="645"/>
                </a:cubicBezTo>
                <a:cubicBezTo>
                  <a:pt x="302" y="645"/>
                  <a:pt x="302" y="645"/>
                  <a:pt x="302" y="645"/>
                </a:cubicBezTo>
                <a:lnTo>
                  <a:pt x="337" y="378"/>
                </a:lnTo>
                <a:close/>
                <a:moveTo>
                  <a:pt x="192" y="120"/>
                </a:moveTo>
                <a:cubicBezTo>
                  <a:pt x="225" y="120"/>
                  <a:pt x="252" y="93"/>
                  <a:pt x="252" y="60"/>
                </a:cubicBezTo>
                <a:cubicBezTo>
                  <a:pt x="252" y="27"/>
                  <a:pt x="225" y="0"/>
                  <a:pt x="192" y="0"/>
                </a:cubicBezTo>
                <a:cubicBezTo>
                  <a:pt x="159" y="0"/>
                  <a:pt x="132" y="27"/>
                  <a:pt x="132" y="60"/>
                </a:cubicBezTo>
                <a:cubicBezTo>
                  <a:pt x="132" y="93"/>
                  <a:pt x="159" y="120"/>
                  <a:pt x="192" y="120"/>
                </a:cubicBezTo>
                <a:close/>
                <a:moveTo>
                  <a:pt x="328" y="236"/>
                </a:moveTo>
                <a:cubicBezTo>
                  <a:pt x="315" y="177"/>
                  <a:pt x="315" y="177"/>
                  <a:pt x="315" y="177"/>
                </a:cubicBezTo>
                <a:cubicBezTo>
                  <a:pt x="312" y="162"/>
                  <a:pt x="300" y="151"/>
                  <a:pt x="285" y="149"/>
                </a:cubicBezTo>
                <a:cubicBezTo>
                  <a:pt x="231" y="141"/>
                  <a:pt x="231" y="141"/>
                  <a:pt x="231" y="141"/>
                </a:cubicBezTo>
                <a:cubicBezTo>
                  <a:pt x="205" y="202"/>
                  <a:pt x="205" y="202"/>
                  <a:pt x="205" y="202"/>
                </a:cubicBezTo>
                <a:cubicBezTo>
                  <a:pt x="201" y="172"/>
                  <a:pt x="201" y="172"/>
                  <a:pt x="201" y="172"/>
                </a:cubicBezTo>
                <a:cubicBezTo>
                  <a:pt x="201" y="171"/>
                  <a:pt x="201" y="170"/>
                  <a:pt x="200" y="170"/>
                </a:cubicBezTo>
                <a:cubicBezTo>
                  <a:pt x="185" y="170"/>
                  <a:pt x="185" y="170"/>
                  <a:pt x="185" y="170"/>
                </a:cubicBezTo>
                <a:cubicBezTo>
                  <a:pt x="184" y="170"/>
                  <a:pt x="183" y="171"/>
                  <a:pt x="183" y="172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53" y="141"/>
                  <a:pt x="153" y="141"/>
                  <a:pt x="153" y="141"/>
                </a:cubicBezTo>
                <a:cubicBezTo>
                  <a:pt x="100" y="149"/>
                  <a:pt x="100" y="149"/>
                  <a:pt x="100" y="149"/>
                </a:cubicBezTo>
                <a:cubicBezTo>
                  <a:pt x="84" y="151"/>
                  <a:pt x="72" y="162"/>
                  <a:pt x="69" y="177"/>
                </a:cubicBezTo>
                <a:cubicBezTo>
                  <a:pt x="56" y="236"/>
                  <a:pt x="56" y="236"/>
                  <a:pt x="56" y="236"/>
                </a:cubicBezTo>
                <a:lnTo>
                  <a:pt x="328" y="236"/>
                </a:lnTo>
                <a:close/>
                <a:moveTo>
                  <a:pt x="174" y="143"/>
                </a:moveTo>
                <a:cubicBezTo>
                  <a:pt x="174" y="149"/>
                  <a:pt x="178" y="156"/>
                  <a:pt x="181" y="159"/>
                </a:cubicBezTo>
                <a:cubicBezTo>
                  <a:pt x="184" y="162"/>
                  <a:pt x="188" y="162"/>
                  <a:pt x="192" y="162"/>
                </a:cubicBezTo>
                <a:cubicBezTo>
                  <a:pt x="196" y="162"/>
                  <a:pt x="200" y="162"/>
                  <a:pt x="203" y="159"/>
                </a:cubicBezTo>
                <a:cubicBezTo>
                  <a:pt x="206" y="156"/>
                  <a:pt x="211" y="149"/>
                  <a:pt x="211" y="143"/>
                </a:cubicBezTo>
                <a:cubicBezTo>
                  <a:pt x="211" y="137"/>
                  <a:pt x="199" y="136"/>
                  <a:pt x="192" y="136"/>
                </a:cubicBezTo>
                <a:cubicBezTo>
                  <a:pt x="185" y="136"/>
                  <a:pt x="174" y="137"/>
                  <a:pt x="174" y="1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6590665" y="1313876"/>
            <a:ext cx="255333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DATE</a:t>
            </a:r>
            <a:endParaRPr lang="en-US" altLang="zh-CN" sz="7200">
              <a:solidFill>
                <a:srgbClr val="F7B801"/>
              </a:solidFill>
              <a:latin typeface="+mj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8632369" y="133936"/>
            <a:ext cx="349820" cy="3498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8277744" y="133936"/>
            <a:ext cx="779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LOGO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689065" y="2347098"/>
            <a:ext cx="43960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Summary Of Work</a:t>
            </a:r>
            <a:endParaRPr lang="en-US" altLang="zh-CN" sz="40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01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236334" y="1495511"/>
            <a:ext cx="4490977" cy="1036759"/>
          </a:xfrm>
          <a:prstGeom prst="rect">
            <a:avLst/>
          </a:prstGeom>
          <a:noFill/>
          <a:ln w="38100"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SUMMARY OF WORK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31420" y="1786920"/>
            <a:ext cx="3820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>
                <a:latin typeface="+mj-lt"/>
              </a:rPr>
              <a:t>SUMMARY OF WORK</a:t>
            </a:r>
            <a:endParaRPr lang="en-US" altLang="zh-CN" sz="2800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830582" y="2635913"/>
            <a:ext cx="330248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6397"/>
            <a:ext cx="4572000" cy="30510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796496" y="1386397"/>
            <a:ext cx="791827" cy="30510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830582" y="3291567"/>
            <a:ext cx="330248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30582" y="3947221"/>
            <a:ext cx="330248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95"/>
          <a:stretch>
            <a:fillRect/>
          </a:stretch>
        </p:blipFill>
        <p:spPr>
          <a:xfrm>
            <a:off x="0" y="0"/>
            <a:ext cx="6088284" cy="5143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+mj-lt"/>
              </a:rPr>
              <a:t>SUMMARY OF WORK</a:t>
            </a:r>
            <a:endParaRPr lang="en-US" altLang="zh-CN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49792" y="793129"/>
            <a:ext cx="4166886" cy="20310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941667" y="912803"/>
            <a:ext cx="18326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2400">
              <a:solidFill>
                <a:schemeClr val="bg1"/>
              </a:solidFill>
              <a:latin typeface="+mj-lt"/>
            </a:endParaRPr>
          </a:p>
          <a:p>
            <a:r>
              <a:rPr lang="en-US" altLang="zh-CN" sz="2400">
                <a:solidFill>
                  <a:schemeClr val="bg1"/>
                </a:solidFill>
                <a:latin typeface="+mj-lt"/>
              </a:rPr>
              <a:t>OF WORK</a:t>
            </a:r>
            <a:endParaRPr lang="en-US" altLang="zh-CN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41667" y="1915508"/>
            <a:ext cx="4075011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5041195" y="1828952"/>
            <a:ext cx="20648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6600437" y="2938058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600437" y="3165389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600437" y="4073609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600437" y="4300940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SUMMARY OF WORK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1160487"/>
            <a:ext cx="9144000" cy="3648456"/>
            <a:chOff x="0" y="1296362"/>
            <a:chExt cx="8039581" cy="3207793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96364"/>
              <a:ext cx="4692570" cy="3207791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791918" y="1296363"/>
              <a:ext cx="1562583" cy="15625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6476998" y="2941571"/>
              <a:ext cx="1562583" cy="15625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4791918" y="2941572"/>
              <a:ext cx="1562583" cy="1562583"/>
            </a:xfrm>
            <a:prstGeom prst="rect">
              <a:avLst/>
            </a:prstGeom>
            <a:solidFill>
              <a:srgbClr val="3C3E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6476998" y="1296362"/>
              <a:ext cx="1562583" cy="1562583"/>
            </a:xfrm>
            <a:prstGeom prst="rect">
              <a:avLst/>
            </a:prstGeom>
            <a:solidFill>
              <a:srgbClr val="3C3E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5609192" y="1440125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rgbClr val="3C3E40"/>
                </a:solidFill>
                <a:latin typeface="+mj-lt"/>
              </a:rPr>
              <a:t>SUMMARY </a:t>
            </a:r>
            <a:endParaRPr lang="en-US" altLang="zh-CN" sz="1600">
              <a:solidFill>
                <a:srgbClr val="3C3E40"/>
              </a:solidFill>
              <a:latin typeface="+mj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520568" y="1778679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498205" y="1440125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409581" y="1778679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609192" y="329034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520568" y="3628898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498205" y="329034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7409581" y="3628898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46" b="10776"/>
          <a:stretch>
            <a:fillRect/>
          </a:stretch>
        </p:blipFill>
        <p:spPr>
          <a:xfrm>
            <a:off x="-2" y="1347691"/>
            <a:ext cx="9144000" cy="25877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SUMMARY OF WORK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1347691"/>
            <a:ext cx="9144000" cy="25877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986906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4163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51244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18501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71885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39142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336431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200769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021410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Group 124"/>
          <p:cNvGrpSpPr/>
          <p:nvPr/>
        </p:nvGrpSpPr>
        <p:grpSpPr>
          <a:xfrm>
            <a:off x="7237554" y="1976311"/>
            <a:ext cx="310172" cy="260946"/>
            <a:chOff x="5368132" y="2625725"/>
            <a:chExt cx="465138" cy="391319"/>
          </a:xfrm>
          <a:solidFill>
            <a:srgbClr val="3C3E40"/>
          </a:solidFill>
        </p:grpSpPr>
        <p:sp>
          <p:nvSpPr>
            <p:cNvPr id="27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8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417178" y="1951963"/>
            <a:ext cx="309643" cy="309643"/>
            <a:chOff x="3191434" y="2145028"/>
            <a:chExt cx="359165" cy="359165"/>
          </a:xfrm>
          <a:solidFill>
            <a:srgbClr val="3C3E40"/>
          </a:solidFill>
        </p:grpSpPr>
        <p:sp>
          <p:nvSpPr>
            <p:cNvPr id="31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3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flipH="1">
            <a:off x="1552839" y="1951963"/>
            <a:ext cx="309643" cy="309643"/>
            <a:chOff x="2473104" y="2145028"/>
            <a:chExt cx="359165" cy="359165"/>
          </a:xfrm>
          <a:solidFill>
            <a:srgbClr val="3C3E40"/>
          </a:solidFill>
        </p:grpSpPr>
        <p:sp>
          <p:nvSpPr>
            <p:cNvPr id="35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6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1474003" y="4176150"/>
            <a:ext cx="619599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617250" y="2347098"/>
            <a:ext cx="44678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Performance Display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02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3234519" y="1666216"/>
            <a:ext cx="5909481" cy="1216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8679" y="1591778"/>
            <a:ext cx="4338607" cy="264134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6120" y="1361527"/>
            <a:ext cx="5477259" cy="3215923"/>
          </a:xfrm>
          <a:prstGeom prst="rect">
            <a:avLst/>
          </a:prstGeom>
        </p:spPr>
      </p:pic>
      <p:sp>
        <p:nvSpPr>
          <p:cNvPr id="27" name="文本框 26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/>
          <p:nvPr/>
        </p:nvSpPr>
        <p:spPr>
          <a:xfrm>
            <a:off x="3851380" y="1813018"/>
            <a:ext cx="4076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PERFORMANCE 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28" name="矩形 2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3861542" y="2224735"/>
            <a:ext cx="5337049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</a:t>
            </a:r>
            <a:endParaRPr lang="zh-CN" altLang="en-US" sz="105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87128" y="3271985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3987128" y="3271985"/>
            <a:ext cx="3166706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885593" y="2969488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32" name="矩形 31"/>
          <p:cNvSpPr/>
          <p:nvPr/>
        </p:nvSpPr>
        <p:spPr>
          <a:xfrm>
            <a:off x="6881965" y="2969489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80%</a:t>
            </a:r>
            <a:endParaRPr lang="zh-CN" altLang="en-US" sz="1050"/>
          </a:p>
        </p:txBody>
      </p:sp>
      <p:sp>
        <p:nvSpPr>
          <p:cNvPr id="33" name="矩形 32"/>
          <p:cNvSpPr/>
          <p:nvPr/>
        </p:nvSpPr>
        <p:spPr>
          <a:xfrm>
            <a:off x="3987128" y="3812998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987127" y="3812998"/>
            <a:ext cx="3560083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885593" y="3510501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36" name="矩形 35"/>
          <p:cNvSpPr/>
          <p:nvPr/>
        </p:nvSpPr>
        <p:spPr>
          <a:xfrm>
            <a:off x="7275340" y="3462790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85%</a:t>
            </a:r>
            <a:endParaRPr lang="zh-CN" altLang="en-US" sz="1050"/>
          </a:p>
        </p:txBody>
      </p:sp>
      <p:sp>
        <p:nvSpPr>
          <p:cNvPr id="37" name="矩形 36"/>
          <p:cNvSpPr/>
          <p:nvPr/>
        </p:nvSpPr>
        <p:spPr>
          <a:xfrm>
            <a:off x="3987128" y="4315383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3987127" y="4315383"/>
            <a:ext cx="3940862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3885593" y="4012886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58" name="矩形 57"/>
          <p:cNvSpPr/>
          <p:nvPr/>
        </p:nvSpPr>
        <p:spPr>
          <a:xfrm>
            <a:off x="7656119" y="3965174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90%</a:t>
            </a:r>
            <a:endParaRPr lang="zh-CN" altLang="en-US" sz="10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黑黄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7B801"/>
      </a:accent1>
      <a:accent2>
        <a:srgbClr val="3C3E40"/>
      </a:accent2>
      <a:accent3>
        <a:srgbClr val="3F3F3F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标准1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7838</Words>
  <Application>WPS Presentation</Application>
  <PresentationFormat>全屏显示(16:9)</PresentationFormat>
  <Paragraphs>302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3" baseType="lpstr">
      <vt:lpstr>Arial</vt:lpstr>
      <vt:lpstr>SimSun</vt:lpstr>
      <vt:lpstr>Wingdings</vt:lpstr>
      <vt:lpstr>Microsoft YaHei</vt:lpstr>
      <vt:lpstr>Calibri</vt:lpstr>
      <vt:lpstr>Gill Sans</vt:lpstr>
      <vt:lpstr>Arial</vt:lpstr>
      <vt:lpstr>Microsoft YaHei UI</vt:lpstr>
      <vt:lpstr>Calibri Light</vt:lpstr>
      <vt:lpstr>Arial Unicode MS</vt:lpstr>
      <vt:lpstr>Microsoft YaHei Light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egor5</cp:lastModifiedBy>
  <cp:revision>109</cp:revision>
  <dcterms:created xsi:type="dcterms:W3CDTF">2018-12-05T07:33:00Z</dcterms:created>
  <dcterms:modified xsi:type="dcterms:W3CDTF">2024-04-11T23:27:46Z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1049-12.2.0.16731</vt:lpwstr>
  </property>
  <property fmtid="{D5CDD505-2E9C-101B-9397-08002B2CF9AE}" pid="3" name="ICV">
    <vt:lpwstr>05ED5DC46D2A4D4F968C0B685CFE7CC5_11</vt:lpwstr>
  </property>
</Properties>
</file>

<file path=docProps/thumbnail.jpeg>
</file>